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Lst>
  <p:notesMasterIdLst>
    <p:notesMasterId r:id="rId32"/>
  </p:notesMasterIdLst>
  <p:sldIdLst>
    <p:sldId id="2814" r:id="rId2"/>
    <p:sldId id="2746" r:id="rId3"/>
    <p:sldId id="2813" r:id="rId4"/>
    <p:sldId id="2752" r:id="rId5"/>
    <p:sldId id="2776" r:id="rId6"/>
    <p:sldId id="2782" r:id="rId7"/>
    <p:sldId id="2794" r:id="rId8"/>
    <p:sldId id="2788" r:id="rId9"/>
    <p:sldId id="2792" r:id="rId10"/>
    <p:sldId id="2791" r:id="rId11"/>
    <p:sldId id="2793" r:id="rId12"/>
    <p:sldId id="2789" r:id="rId13"/>
    <p:sldId id="2784" r:id="rId14"/>
    <p:sldId id="2787" r:id="rId15"/>
    <p:sldId id="2786" r:id="rId16"/>
    <p:sldId id="2804" r:id="rId17"/>
    <p:sldId id="2783" r:id="rId18"/>
    <p:sldId id="2805" r:id="rId19"/>
    <p:sldId id="2800" r:id="rId20"/>
    <p:sldId id="2797" r:id="rId21"/>
    <p:sldId id="2795" r:id="rId22"/>
    <p:sldId id="2809" r:id="rId23"/>
    <p:sldId id="2807" r:id="rId24"/>
    <p:sldId id="2808" r:id="rId25"/>
    <p:sldId id="2806" r:id="rId26"/>
    <p:sldId id="2801" r:id="rId27"/>
    <p:sldId id="2812" r:id="rId28"/>
    <p:sldId id="2810" r:id="rId29"/>
    <p:sldId id="2811" r:id="rId30"/>
    <p:sldId id="2780" r:id="rId31"/>
  </p:sldIdLst>
  <p:sldSz cx="12858750" cy="7232650"/>
  <p:notesSz cx="6858000" cy="9144000"/>
  <p:custDataLst>
    <p:tags r:id="rId3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3" userDrawn="1">
          <p15:clr>
            <a:srgbClr val="A4A3A4"/>
          </p15:clr>
        </p15:guide>
        <p15:guide id="2" pos="4050" userDrawn="1">
          <p15:clr>
            <a:srgbClr val="A4A3A4"/>
          </p15:clr>
        </p15:guide>
        <p15:guide id="3" pos="512" userDrawn="1">
          <p15:clr>
            <a:srgbClr val="A4A3A4"/>
          </p15:clr>
        </p15:guide>
        <p15:guide id="5" orient="horz" pos="4183" userDrawn="1">
          <p15:clr>
            <a:srgbClr val="A4A3A4"/>
          </p15:clr>
        </p15:guide>
        <p15:guide id="6" pos="75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4232"/>
    <a:srgbClr val="FF5050"/>
    <a:srgbClr val="003366"/>
    <a:srgbClr val="BFBFBF"/>
    <a:srgbClr val="212E3C"/>
    <a:srgbClr val="FBBF09"/>
    <a:srgbClr val="03A9F0"/>
    <a:srgbClr val="FFFFFF"/>
    <a:srgbClr val="FABCA8"/>
    <a:srgbClr val="5756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9" autoAdjust="0"/>
    <p:restoredTop sz="92986" autoAdjust="0"/>
  </p:normalViewPr>
  <p:slideViewPr>
    <p:cSldViewPr>
      <p:cViewPr varScale="1">
        <p:scale>
          <a:sx n="81" d="100"/>
          <a:sy n="81" d="100"/>
        </p:scale>
        <p:origin x="366" y="84"/>
      </p:cViewPr>
      <p:guideLst>
        <p:guide orient="horz" pos="373"/>
        <p:guide pos="4050"/>
        <p:guide pos="512"/>
        <p:guide orient="horz" pos="4183"/>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9A7C2C3-DC30-4DAC-AA6E-E63A9B6766E0}" type="doc">
      <dgm:prSet loTypeId="urn:microsoft.com/office/officeart/2005/8/layout/cycle8#2" loCatId="cycle" qsTypeId="urn:microsoft.com/office/officeart/2005/8/quickstyle/simple2#2" qsCatId="simple" csTypeId="urn:microsoft.com/office/officeart/2005/8/colors/colorful1#2" csCatId="colorful" phldr="1"/>
      <dgm:spPr/>
      <dgm:t>
        <a:bodyPr/>
        <a:lstStyle/>
        <a:p>
          <a:endParaRPr lang="zh-CN" altLang="en-US"/>
        </a:p>
      </dgm:t>
    </dgm:pt>
    <dgm:pt modelId="{DB4FA45E-B0E2-4609-A8DC-0015865C111E}">
      <dgm:prSet phldrT="[文本]" custT="1"/>
      <dgm:spPr>
        <a:solidFill>
          <a:srgbClr val="92D050"/>
        </a:solidFill>
      </dgm:spPr>
      <dgm:t>
        <a:bodyPr anchor="ctr"/>
        <a:lstStyle/>
        <a:p>
          <a:pPr algn="ctr">
            <a:lnSpc>
              <a:spcPts val="3000"/>
            </a:lnSpc>
            <a:spcAft>
              <a:spcPts val="0"/>
            </a:spcAft>
          </a:pPr>
          <a:r>
            <a:rPr lang="zh-CN" altLang="en-US" sz="2800" dirty="0">
              <a:latin typeface="+mj-ea"/>
              <a:ea typeface="+mj-ea"/>
            </a:rPr>
            <a:t>课前</a:t>
          </a:r>
          <a:endParaRPr lang="en-US" altLang="zh-CN" sz="2800" dirty="0">
            <a:latin typeface="+mj-ea"/>
            <a:ea typeface="+mj-ea"/>
          </a:endParaRPr>
        </a:p>
        <a:p>
          <a:pPr algn="ctr">
            <a:lnSpc>
              <a:spcPts val="3000"/>
            </a:lnSpc>
            <a:spcAft>
              <a:spcPts val="0"/>
            </a:spcAft>
          </a:pPr>
          <a:r>
            <a:rPr lang="zh-CN" altLang="en-US" sz="2800" dirty="0">
              <a:latin typeface="+mj-ea"/>
              <a:ea typeface="+mj-ea"/>
            </a:rPr>
            <a:t>导学</a:t>
          </a:r>
        </a:p>
      </dgm:t>
    </dgm:pt>
    <dgm:pt modelId="{F8D0D666-2846-4125-9874-114DC3A4047C}" type="parTrans" cxnId="{FD0925B6-D386-4611-9538-7DE40054AA6B}">
      <dgm:prSet/>
      <dgm:spPr/>
      <dgm:t>
        <a:bodyPr/>
        <a:lstStyle/>
        <a:p>
          <a:pPr algn="ctr"/>
          <a:endParaRPr lang="zh-CN" altLang="en-US" sz="2800">
            <a:latin typeface="+mj-ea"/>
            <a:ea typeface="+mj-ea"/>
          </a:endParaRPr>
        </a:p>
      </dgm:t>
    </dgm:pt>
    <dgm:pt modelId="{DAC95922-4E1C-45B9-9A4E-1069626B6218}" type="sibTrans" cxnId="{FD0925B6-D386-4611-9538-7DE40054AA6B}">
      <dgm:prSet/>
      <dgm:spPr/>
      <dgm:t>
        <a:bodyPr/>
        <a:lstStyle/>
        <a:p>
          <a:pPr algn="ctr"/>
          <a:endParaRPr lang="zh-CN" altLang="en-US" sz="2800">
            <a:latin typeface="+mj-ea"/>
            <a:ea typeface="+mj-ea"/>
          </a:endParaRPr>
        </a:p>
      </dgm:t>
    </dgm:pt>
    <dgm:pt modelId="{8C947F6F-B625-48EC-9995-8A225319E72B}">
      <dgm:prSet phldrT="[文本]" custT="1"/>
      <dgm:spPr>
        <a:solidFill>
          <a:srgbClr val="FFC000"/>
        </a:solidFill>
      </dgm:spPr>
      <dgm:t>
        <a:bodyPr anchor="t"/>
        <a:lstStyle/>
        <a:p>
          <a:pPr algn="ctr">
            <a:lnSpc>
              <a:spcPts val="3000"/>
            </a:lnSpc>
            <a:spcAft>
              <a:spcPts val="0"/>
            </a:spcAft>
          </a:pPr>
          <a:r>
            <a:rPr lang="zh-CN" altLang="en-US" sz="2800" dirty="0">
              <a:latin typeface="+mj-ea"/>
              <a:ea typeface="+mj-ea"/>
            </a:rPr>
            <a:t>在线</a:t>
          </a:r>
          <a:endParaRPr lang="en-US" altLang="zh-CN" sz="2800" dirty="0">
            <a:latin typeface="+mj-ea"/>
            <a:ea typeface="+mj-ea"/>
          </a:endParaRPr>
        </a:p>
        <a:p>
          <a:pPr algn="ctr">
            <a:lnSpc>
              <a:spcPts val="3000"/>
            </a:lnSpc>
            <a:spcAft>
              <a:spcPts val="0"/>
            </a:spcAft>
          </a:pPr>
          <a:r>
            <a:rPr lang="zh-CN" altLang="en-US" sz="2800" dirty="0">
              <a:latin typeface="+mj-ea"/>
              <a:ea typeface="+mj-ea"/>
            </a:rPr>
            <a:t>检测</a:t>
          </a:r>
          <a:endParaRPr lang="en-US" altLang="zh-CN" sz="2800" dirty="0">
            <a:latin typeface="+mj-ea"/>
            <a:ea typeface="+mj-ea"/>
          </a:endParaRPr>
        </a:p>
      </dgm:t>
    </dgm:pt>
    <dgm:pt modelId="{2F118D26-683B-4A26-BD3D-A96C7FCDFA69}" type="parTrans" cxnId="{EF7FCE4C-17AD-4BB6-B87B-12DAC8EAEE7A}">
      <dgm:prSet/>
      <dgm:spPr/>
      <dgm:t>
        <a:bodyPr/>
        <a:lstStyle/>
        <a:p>
          <a:pPr algn="ctr"/>
          <a:endParaRPr lang="zh-CN" altLang="en-US" sz="2800">
            <a:latin typeface="+mj-ea"/>
            <a:ea typeface="+mj-ea"/>
          </a:endParaRPr>
        </a:p>
      </dgm:t>
    </dgm:pt>
    <dgm:pt modelId="{A7826E64-7CA6-4FD7-B01B-AA2837717B20}" type="sibTrans" cxnId="{EF7FCE4C-17AD-4BB6-B87B-12DAC8EAEE7A}">
      <dgm:prSet/>
      <dgm:spPr/>
      <dgm:t>
        <a:bodyPr/>
        <a:lstStyle/>
        <a:p>
          <a:pPr algn="ctr"/>
          <a:endParaRPr lang="zh-CN" altLang="en-US" sz="2800">
            <a:latin typeface="+mj-ea"/>
            <a:ea typeface="+mj-ea"/>
          </a:endParaRPr>
        </a:p>
      </dgm:t>
    </dgm:pt>
    <dgm:pt modelId="{281E8509-C228-47A0-B0AB-36FA1E4A7BD9}">
      <dgm:prSet phldrT="[文本]" custT="1"/>
      <dgm:spPr>
        <a:solidFill>
          <a:srgbClr val="C00000"/>
        </a:solidFill>
      </dgm:spPr>
      <dgm:t>
        <a:bodyPr anchor="b"/>
        <a:lstStyle/>
        <a:p>
          <a:pPr algn="ctr">
            <a:lnSpc>
              <a:spcPts val="3000"/>
            </a:lnSpc>
            <a:spcAft>
              <a:spcPts val="0"/>
            </a:spcAft>
          </a:pPr>
          <a:r>
            <a:rPr lang="zh-CN" altLang="en-US" sz="2800" dirty="0">
              <a:latin typeface="+mj-ea"/>
              <a:ea typeface="+mj-ea"/>
            </a:rPr>
            <a:t>课后</a:t>
          </a:r>
          <a:endParaRPr lang="en-US" altLang="zh-CN" sz="2800" dirty="0">
            <a:latin typeface="+mj-ea"/>
            <a:ea typeface="+mj-ea"/>
          </a:endParaRPr>
        </a:p>
        <a:p>
          <a:pPr algn="ctr">
            <a:lnSpc>
              <a:spcPts val="3000"/>
            </a:lnSpc>
            <a:spcAft>
              <a:spcPts val="0"/>
            </a:spcAft>
          </a:pPr>
          <a:r>
            <a:rPr lang="zh-CN" altLang="en-US" sz="2800" dirty="0">
              <a:latin typeface="+mj-ea"/>
              <a:ea typeface="+mj-ea"/>
            </a:rPr>
            <a:t>作业</a:t>
          </a:r>
          <a:endParaRPr lang="en-US" altLang="zh-CN" sz="2800" dirty="0">
            <a:latin typeface="+mj-ea"/>
            <a:ea typeface="+mj-ea"/>
          </a:endParaRPr>
        </a:p>
      </dgm:t>
    </dgm:pt>
    <dgm:pt modelId="{88636A31-5518-4EB9-A374-94F4B202011D}" type="parTrans" cxnId="{83B3D80E-FF38-4D43-81E6-66ECA5301633}">
      <dgm:prSet/>
      <dgm:spPr/>
      <dgm:t>
        <a:bodyPr/>
        <a:lstStyle/>
        <a:p>
          <a:pPr algn="ctr"/>
          <a:endParaRPr lang="zh-CN" altLang="en-US" sz="2800">
            <a:latin typeface="+mj-ea"/>
            <a:ea typeface="+mj-ea"/>
          </a:endParaRPr>
        </a:p>
      </dgm:t>
    </dgm:pt>
    <dgm:pt modelId="{7928DDDA-FC94-470B-947F-CC04E6ACAEED}" type="sibTrans" cxnId="{83B3D80E-FF38-4D43-81E6-66ECA5301633}">
      <dgm:prSet/>
      <dgm:spPr/>
      <dgm:t>
        <a:bodyPr/>
        <a:lstStyle/>
        <a:p>
          <a:pPr algn="ctr"/>
          <a:endParaRPr lang="zh-CN" altLang="en-US" sz="2800">
            <a:latin typeface="+mj-ea"/>
            <a:ea typeface="+mj-ea"/>
          </a:endParaRPr>
        </a:p>
      </dgm:t>
    </dgm:pt>
    <dgm:pt modelId="{73FD1831-8F48-4357-A262-E64B4B0DBC3A}">
      <dgm:prSet custT="1"/>
      <dgm:spPr>
        <a:solidFill>
          <a:srgbClr val="7030A0"/>
        </a:solidFill>
      </dgm:spPr>
      <dgm:t>
        <a:bodyPr anchor="b"/>
        <a:lstStyle/>
        <a:p>
          <a:pPr algn="ctr">
            <a:lnSpc>
              <a:spcPts val="3000"/>
            </a:lnSpc>
            <a:spcAft>
              <a:spcPts val="0"/>
            </a:spcAft>
          </a:pPr>
          <a:r>
            <a:rPr lang="zh-CN" altLang="en-US" sz="2800" dirty="0">
              <a:latin typeface="+mj-ea"/>
              <a:ea typeface="+mj-ea"/>
            </a:rPr>
            <a:t>同步</a:t>
          </a:r>
          <a:endParaRPr lang="en-US" altLang="zh-CN" sz="2800" dirty="0">
            <a:latin typeface="+mj-ea"/>
            <a:ea typeface="+mj-ea"/>
          </a:endParaRPr>
        </a:p>
        <a:p>
          <a:pPr algn="ctr">
            <a:lnSpc>
              <a:spcPts val="3000"/>
            </a:lnSpc>
            <a:spcAft>
              <a:spcPts val="0"/>
            </a:spcAft>
          </a:pPr>
          <a:r>
            <a:rPr lang="zh-CN" altLang="en-US" sz="2800" dirty="0">
              <a:latin typeface="+mj-ea"/>
              <a:ea typeface="+mj-ea"/>
            </a:rPr>
            <a:t>备课</a:t>
          </a:r>
        </a:p>
      </dgm:t>
    </dgm:pt>
    <dgm:pt modelId="{2A939177-895F-445C-966D-BFA2E5929491}" type="parTrans" cxnId="{8AA80090-88AF-4D6C-B619-94B87F6F67E0}">
      <dgm:prSet/>
      <dgm:spPr/>
      <dgm:t>
        <a:bodyPr/>
        <a:lstStyle/>
        <a:p>
          <a:pPr algn="ctr"/>
          <a:endParaRPr lang="zh-CN" altLang="en-US" sz="2800">
            <a:latin typeface="+mj-ea"/>
            <a:ea typeface="+mj-ea"/>
          </a:endParaRPr>
        </a:p>
      </dgm:t>
    </dgm:pt>
    <dgm:pt modelId="{5E0199E0-A478-469F-AFA2-B185AB3EA3E8}" type="sibTrans" cxnId="{8AA80090-88AF-4D6C-B619-94B87F6F67E0}">
      <dgm:prSet/>
      <dgm:spPr/>
      <dgm:t>
        <a:bodyPr/>
        <a:lstStyle/>
        <a:p>
          <a:pPr algn="ctr"/>
          <a:endParaRPr lang="zh-CN" altLang="en-US" sz="2800">
            <a:latin typeface="+mj-ea"/>
            <a:ea typeface="+mj-ea"/>
          </a:endParaRPr>
        </a:p>
      </dgm:t>
    </dgm:pt>
    <dgm:pt modelId="{7B8DABCF-E477-4325-89C0-302CDC687D67}">
      <dgm:prSet custT="1"/>
      <dgm:spPr>
        <a:solidFill>
          <a:schemeClr val="accent3">
            <a:lumMod val="40000"/>
            <a:lumOff val="60000"/>
          </a:schemeClr>
        </a:solidFill>
      </dgm:spPr>
      <dgm:t>
        <a:bodyPr anchor="b"/>
        <a:lstStyle/>
        <a:p>
          <a:pPr algn="ctr">
            <a:lnSpc>
              <a:spcPts val="3000"/>
            </a:lnSpc>
            <a:spcAft>
              <a:spcPts val="0"/>
            </a:spcAft>
          </a:pPr>
          <a:r>
            <a:rPr lang="zh-CN" altLang="en-US" sz="2800" dirty="0">
              <a:latin typeface="+mj-ea"/>
              <a:ea typeface="+mj-ea"/>
            </a:rPr>
            <a:t>互动</a:t>
          </a:r>
          <a:endParaRPr lang="en-US" altLang="zh-CN" sz="2800" dirty="0">
            <a:latin typeface="+mj-ea"/>
            <a:ea typeface="+mj-ea"/>
          </a:endParaRPr>
        </a:p>
        <a:p>
          <a:pPr algn="ctr">
            <a:lnSpc>
              <a:spcPts val="3000"/>
            </a:lnSpc>
            <a:spcAft>
              <a:spcPts val="0"/>
            </a:spcAft>
          </a:pPr>
          <a:r>
            <a:rPr lang="zh-CN" altLang="en-US" sz="2800" dirty="0">
              <a:latin typeface="+mj-ea"/>
              <a:ea typeface="+mj-ea"/>
            </a:rPr>
            <a:t>课堂</a:t>
          </a:r>
        </a:p>
      </dgm:t>
    </dgm:pt>
    <dgm:pt modelId="{466F3420-0964-462B-A558-0EAFA2D80075}" type="parTrans" cxnId="{870C84A0-EC81-48A0-A069-F800FCCA329D}">
      <dgm:prSet/>
      <dgm:spPr/>
      <dgm:t>
        <a:bodyPr/>
        <a:lstStyle/>
        <a:p>
          <a:pPr algn="ctr"/>
          <a:endParaRPr lang="zh-CN" altLang="en-US" sz="2800">
            <a:latin typeface="+mj-ea"/>
            <a:ea typeface="+mj-ea"/>
          </a:endParaRPr>
        </a:p>
      </dgm:t>
    </dgm:pt>
    <dgm:pt modelId="{9E2C2B48-6DC7-4C96-B4D4-5E755CBF0A2C}" type="sibTrans" cxnId="{870C84A0-EC81-48A0-A069-F800FCCA329D}">
      <dgm:prSet/>
      <dgm:spPr/>
      <dgm:t>
        <a:bodyPr/>
        <a:lstStyle/>
        <a:p>
          <a:pPr algn="ctr"/>
          <a:endParaRPr lang="zh-CN" altLang="en-US" sz="2800">
            <a:latin typeface="+mj-ea"/>
            <a:ea typeface="+mj-ea"/>
          </a:endParaRPr>
        </a:p>
      </dgm:t>
    </dgm:pt>
    <dgm:pt modelId="{0C03B173-9A8F-4CAF-A568-D01DEEBCB3EC}">
      <dgm:prSet custT="1"/>
      <dgm:spPr>
        <a:solidFill>
          <a:srgbClr val="C00000"/>
        </a:solidFill>
      </dgm:spPr>
      <dgm:t>
        <a:bodyPr anchor="b"/>
        <a:lstStyle/>
        <a:p>
          <a:pPr algn="ctr">
            <a:lnSpc>
              <a:spcPts val="2800"/>
            </a:lnSpc>
            <a:spcAft>
              <a:spcPts val="0"/>
            </a:spcAft>
          </a:pPr>
          <a:r>
            <a:rPr lang="zh-CN" altLang="en-US" sz="2800" dirty="0">
              <a:latin typeface="+mj-ea"/>
              <a:ea typeface="+mj-ea"/>
            </a:rPr>
            <a:t>教材</a:t>
          </a:r>
          <a:endParaRPr lang="en-US" altLang="zh-CN" sz="2800" dirty="0">
            <a:latin typeface="+mj-ea"/>
            <a:ea typeface="+mj-ea"/>
          </a:endParaRPr>
        </a:p>
        <a:p>
          <a:pPr algn="ctr">
            <a:lnSpc>
              <a:spcPts val="2800"/>
            </a:lnSpc>
            <a:spcAft>
              <a:spcPts val="0"/>
            </a:spcAft>
          </a:pPr>
          <a:r>
            <a:rPr lang="zh-CN" altLang="en-US" sz="2800" dirty="0">
              <a:latin typeface="+mj-ea"/>
              <a:ea typeface="+mj-ea"/>
            </a:rPr>
            <a:t>资源</a:t>
          </a:r>
        </a:p>
      </dgm:t>
    </dgm:pt>
    <dgm:pt modelId="{5F9CA265-D958-4265-8BF1-B041D2B11E0A}" type="parTrans" cxnId="{C6758FB2-1570-4B38-A579-92C015BFB742}">
      <dgm:prSet/>
      <dgm:spPr/>
      <dgm:t>
        <a:bodyPr/>
        <a:lstStyle/>
        <a:p>
          <a:pPr algn="ctr"/>
          <a:endParaRPr lang="zh-CN" altLang="en-US" sz="2800"/>
        </a:p>
      </dgm:t>
    </dgm:pt>
    <dgm:pt modelId="{D833F82C-FBEA-431B-AE42-38CBDA073E4E}" type="sibTrans" cxnId="{C6758FB2-1570-4B38-A579-92C015BFB742}">
      <dgm:prSet/>
      <dgm:spPr/>
      <dgm:t>
        <a:bodyPr/>
        <a:lstStyle/>
        <a:p>
          <a:pPr algn="ctr"/>
          <a:endParaRPr lang="zh-CN" altLang="en-US" sz="2800"/>
        </a:p>
      </dgm:t>
    </dgm:pt>
    <dgm:pt modelId="{01CE2524-B927-4E84-AEC2-3FE6DC45EAD9}" type="pres">
      <dgm:prSet presAssocID="{E9A7C2C3-DC30-4DAC-AA6E-E63A9B6766E0}" presName="compositeShape" presStyleCnt="0">
        <dgm:presLayoutVars>
          <dgm:chMax val="7"/>
          <dgm:dir/>
          <dgm:resizeHandles val="exact"/>
        </dgm:presLayoutVars>
      </dgm:prSet>
      <dgm:spPr/>
    </dgm:pt>
    <dgm:pt modelId="{2C2C850A-F315-4E9D-8756-99DD8946413F}" type="pres">
      <dgm:prSet presAssocID="{E9A7C2C3-DC30-4DAC-AA6E-E63A9B6766E0}" presName="wedge1" presStyleLbl="node1" presStyleIdx="0" presStyleCnt="6"/>
      <dgm:spPr/>
    </dgm:pt>
    <dgm:pt modelId="{7DA78283-621F-48B2-903F-832A11596623}" type="pres">
      <dgm:prSet presAssocID="{E9A7C2C3-DC30-4DAC-AA6E-E63A9B6766E0}" presName="dummy1a" presStyleCnt="0"/>
      <dgm:spPr/>
    </dgm:pt>
    <dgm:pt modelId="{0F9CA458-9FAF-4018-AC7B-EA8FE2F1B755}" type="pres">
      <dgm:prSet presAssocID="{E9A7C2C3-DC30-4DAC-AA6E-E63A9B6766E0}" presName="dummy1b" presStyleCnt="0"/>
      <dgm:spPr/>
    </dgm:pt>
    <dgm:pt modelId="{1CBF79C4-5ACF-4ED7-A8B7-BE3AB25A0691}" type="pres">
      <dgm:prSet presAssocID="{E9A7C2C3-DC30-4DAC-AA6E-E63A9B6766E0}" presName="wedge1Tx" presStyleLbl="node1" presStyleIdx="0" presStyleCnt="6">
        <dgm:presLayoutVars>
          <dgm:chMax val="0"/>
          <dgm:chPref val="0"/>
          <dgm:bulletEnabled val="1"/>
        </dgm:presLayoutVars>
      </dgm:prSet>
      <dgm:spPr/>
    </dgm:pt>
    <dgm:pt modelId="{A4E97385-FFE3-4C03-8860-D01719A46EB4}" type="pres">
      <dgm:prSet presAssocID="{E9A7C2C3-DC30-4DAC-AA6E-E63A9B6766E0}" presName="wedge2" presStyleLbl="node1" presStyleIdx="1" presStyleCnt="6"/>
      <dgm:spPr/>
    </dgm:pt>
    <dgm:pt modelId="{9D75F52F-D01D-4D22-82DC-A696565D1E56}" type="pres">
      <dgm:prSet presAssocID="{E9A7C2C3-DC30-4DAC-AA6E-E63A9B6766E0}" presName="dummy2a" presStyleCnt="0"/>
      <dgm:spPr/>
    </dgm:pt>
    <dgm:pt modelId="{1DED1C14-3820-4E34-BC4F-58340CA89CFF}" type="pres">
      <dgm:prSet presAssocID="{E9A7C2C3-DC30-4DAC-AA6E-E63A9B6766E0}" presName="dummy2b" presStyleCnt="0"/>
      <dgm:spPr/>
    </dgm:pt>
    <dgm:pt modelId="{521B4DDE-454C-4AC8-ADA1-8E228C19D225}" type="pres">
      <dgm:prSet presAssocID="{E9A7C2C3-DC30-4DAC-AA6E-E63A9B6766E0}" presName="wedge2Tx" presStyleLbl="node1" presStyleIdx="1" presStyleCnt="6">
        <dgm:presLayoutVars>
          <dgm:chMax val="0"/>
          <dgm:chPref val="0"/>
          <dgm:bulletEnabled val="1"/>
        </dgm:presLayoutVars>
      </dgm:prSet>
      <dgm:spPr/>
    </dgm:pt>
    <dgm:pt modelId="{18333E21-51EF-4AB2-8D40-E0BCD773AC6B}" type="pres">
      <dgm:prSet presAssocID="{E9A7C2C3-DC30-4DAC-AA6E-E63A9B6766E0}" presName="wedge3" presStyleLbl="node1" presStyleIdx="2" presStyleCnt="6"/>
      <dgm:spPr/>
    </dgm:pt>
    <dgm:pt modelId="{C59B5113-D94C-4D3F-86B7-3345992D6A43}" type="pres">
      <dgm:prSet presAssocID="{E9A7C2C3-DC30-4DAC-AA6E-E63A9B6766E0}" presName="dummy3a" presStyleCnt="0"/>
      <dgm:spPr/>
    </dgm:pt>
    <dgm:pt modelId="{EB474A88-3C38-4182-BE98-ED0994BABB16}" type="pres">
      <dgm:prSet presAssocID="{E9A7C2C3-DC30-4DAC-AA6E-E63A9B6766E0}" presName="dummy3b" presStyleCnt="0"/>
      <dgm:spPr/>
    </dgm:pt>
    <dgm:pt modelId="{248262CB-6EBE-40DB-944E-16D637A8593D}" type="pres">
      <dgm:prSet presAssocID="{E9A7C2C3-DC30-4DAC-AA6E-E63A9B6766E0}" presName="wedge3Tx" presStyleLbl="node1" presStyleIdx="2" presStyleCnt="6">
        <dgm:presLayoutVars>
          <dgm:chMax val="0"/>
          <dgm:chPref val="0"/>
          <dgm:bulletEnabled val="1"/>
        </dgm:presLayoutVars>
      </dgm:prSet>
      <dgm:spPr/>
    </dgm:pt>
    <dgm:pt modelId="{0ABB9EFD-CF5D-4FE1-BF85-B3FC389D7EC6}" type="pres">
      <dgm:prSet presAssocID="{E9A7C2C3-DC30-4DAC-AA6E-E63A9B6766E0}" presName="wedge4" presStyleLbl="node1" presStyleIdx="3" presStyleCnt="6"/>
      <dgm:spPr/>
    </dgm:pt>
    <dgm:pt modelId="{0211DD9B-625F-4607-ADB1-390166B8A990}" type="pres">
      <dgm:prSet presAssocID="{E9A7C2C3-DC30-4DAC-AA6E-E63A9B6766E0}" presName="dummy4a" presStyleCnt="0"/>
      <dgm:spPr/>
    </dgm:pt>
    <dgm:pt modelId="{7C258029-36E5-4B48-96FB-D82B80BEE42C}" type="pres">
      <dgm:prSet presAssocID="{E9A7C2C3-DC30-4DAC-AA6E-E63A9B6766E0}" presName="dummy4b" presStyleCnt="0"/>
      <dgm:spPr/>
    </dgm:pt>
    <dgm:pt modelId="{D5E9D193-036B-40AC-B026-3197DDD76878}" type="pres">
      <dgm:prSet presAssocID="{E9A7C2C3-DC30-4DAC-AA6E-E63A9B6766E0}" presName="wedge4Tx" presStyleLbl="node1" presStyleIdx="3" presStyleCnt="6">
        <dgm:presLayoutVars>
          <dgm:chMax val="0"/>
          <dgm:chPref val="0"/>
          <dgm:bulletEnabled val="1"/>
        </dgm:presLayoutVars>
      </dgm:prSet>
      <dgm:spPr/>
    </dgm:pt>
    <dgm:pt modelId="{8F4ABA4D-5E36-4241-A0F9-5FF811CB245D}" type="pres">
      <dgm:prSet presAssocID="{E9A7C2C3-DC30-4DAC-AA6E-E63A9B6766E0}" presName="wedge5" presStyleLbl="node1" presStyleIdx="4" presStyleCnt="6"/>
      <dgm:spPr/>
    </dgm:pt>
    <dgm:pt modelId="{F79E26B8-4B10-43E2-9FE9-32543A56421D}" type="pres">
      <dgm:prSet presAssocID="{E9A7C2C3-DC30-4DAC-AA6E-E63A9B6766E0}" presName="dummy5a" presStyleCnt="0"/>
      <dgm:spPr/>
    </dgm:pt>
    <dgm:pt modelId="{E3887D9A-5ADF-43D8-8691-2B30E1F89C76}" type="pres">
      <dgm:prSet presAssocID="{E9A7C2C3-DC30-4DAC-AA6E-E63A9B6766E0}" presName="dummy5b" presStyleCnt="0"/>
      <dgm:spPr/>
    </dgm:pt>
    <dgm:pt modelId="{26C8CC76-4346-4BB6-B6CE-25952B4BAC08}" type="pres">
      <dgm:prSet presAssocID="{E9A7C2C3-DC30-4DAC-AA6E-E63A9B6766E0}" presName="wedge5Tx" presStyleLbl="node1" presStyleIdx="4" presStyleCnt="6">
        <dgm:presLayoutVars>
          <dgm:chMax val="0"/>
          <dgm:chPref val="0"/>
          <dgm:bulletEnabled val="1"/>
        </dgm:presLayoutVars>
      </dgm:prSet>
      <dgm:spPr/>
    </dgm:pt>
    <dgm:pt modelId="{164F7808-4BCC-4D9A-A8A9-A60F69510AED}" type="pres">
      <dgm:prSet presAssocID="{E9A7C2C3-DC30-4DAC-AA6E-E63A9B6766E0}" presName="wedge6" presStyleLbl="node1" presStyleIdx="5" presStyleCnt="6"/>
      <dgm:spPr/>
    </dgm:pt>
    <dgm:pt modelId="{C98DECE5-5F82-40DF-8B93-4D17CBD58DCB}" type="pres">
      <dgm:prSet presAssocID="{E9A7C2C3-DC30-4DAC-AA6E-E63A9B6766E0}" presName="dummy6a" presStyleCnt="0"/>
      <dgm:spPr/>
    </dgm:pt>
    <dgm:pt modelId="{AA262562-E514-4E7C-823F-1421418090F4}" type="pres">
      <dgm:prSet presAssocID="{E9A7C2C3-DC30-4DAC-AA6E-E63A9B6766E0}" presName="dummy6b" presStyleCnt="0"/>
      <dgm:spPr/>
    </dgm:pt>
    <dgm:pt modelId="{7B3A5444-3578-4DE3-A36F-D6978F941384}" type="pres">
      <dgm:prSet presAssocID="{E9A7C2C3-DC30-4DAC-AA6E-E63A9B6766E0}" presName="wedge6Tx" presStyleLbl="node1" presStyleIdx="5" presStyleCnt="6">
        <dgm:presLayoutVars>
          <dgm:chMax val="0"/>
          <dgm:chPref val="0"/>
          <dgm:bulletEnabled val="1"/>
        </dgm:presLayoutVars>
      </dgm:prSet>
      <dgm:spPr/>
    </dgm:pt>
    <dgm:pt modelId="{4844387F-490A-4B12-B2CE-2707FB20213E}" type="pres">
      <dgm:prSet presAssocID="{D833F82C-FBEA-431B-AE42-38CBDA073E4E}" presName="arrowWedge1" presStyleLbl="fgSibTrans2D1" presStyleIdx="0" presStyleCnt="6"/>
      <dgm:spPr>
        <a:solidFill>
          <a:srgbClr val="C00000"/>
        </a:solidFill>
      </dgm:spPr>
    </dgm:pt>
    <dgm:pt modelId="{561FB35C-AB62-4E11-973D-0DD9C9D65395}" type="pres">
      <dgm:prSet presAssocID="{DAC95922-4E1C-45B9-9A4E-1069626B6218}" presName="arrowWedge2" presStyleLbl="fgSibTrans2D1" presStyleIdx="1" presStyleCnt="6"/>
      <dgm:spPr>
        <a:solidFill>
          <a:srgbClr val="92D050"/>
        </a:solidFill>
      </dgm:spPr>
    </dgm:pt>
    <dgm:pt modelId="{C4D77CDF-96F8-48B3-BC1B-2E4D2A2E67CC}" type="pres">
      <dgm:prSet presAssocID="{5E0199E0-A478-469F-AFA2-B185AB3EA3E8}" presName="arrowWedge3" presStyleLbl="fgSibTrans2D1" presStyleIdx="2" presStyleCnt="6"/>
      <dgm:spPr>
        <a:solidFill>
          <a:srgbClr val="7030A0"/>
        </a:solidFill>
      </dgm:spPr>
    </dgm:pt>
    <dgm:pt modelId="{F2AD282A-AFAA-427B-BACA-D525B1665E82}" type="pres">
      <dgm:prSet presAssocID="{9E2C2B48-6DC7-4C96-B4D4-5E755CBF0A2C}" presName="arrowWedge4" presStyleLbl="fgSibTrans2D1" presStyleIdx="3" presStyleCnt="6"/>
      <dgm:spPr>
        <a:solidFill>
          <a:schemeClr val="accent3">
            <a:lumMod val="40000"/>
            <a:lumOff val="60000"/>
          </a:schemeClr>
        </a:solidFill>
      </dgm:spPr>
    </dgm:pt>
    <dgm:pt modelId="{8C5D32A0-1D4C-47D1-A7A9-11D322A807DF}" type="pres">
      <dgm:prSet presAssocID="{A7826E64-7CA6-4FD7-B01B-AA2837717B20}" presName="arrowWedge5" presStyleLbl="fgSibTrans2D1" presStyleIdx="4" presStyleCnt="6"/>
      <dgm:spPr>
        <a:solidFill>
          <a:srgbClr val="FFC000"/>
        </a:solidFill>
      </dgm:spPr>
    </dgm:pt>
    <dgm:pt modelId="{081DCBC3-CC09-4FE8-96A5-037A72AD1542}" type="pres">
      <dgm:prSet presAssocID="{7928DDDA-FC94-470B-947F-CC04E6ACAEED}" presName="arrowWedge6" presStyleLbl="fgSibTrans2D1" presStyleIdx="5" presStyleCnt="6"/>
      <dgm:spPr>
        <a:solidFill>
          <a:srgbClr val="C00000"/>
        </a:solidFill>
      </dgm:spPr>
    </dgm:pt>
  </dgm:ptLst>
  <dgm:cxnLst>
    <dgm:cxn modelId="{DBE8AE09-D8D7-4381-9B39-84CC5E2FA507}" type="presOf" srcId="{8C947F6F-B625-48EC-9995-8A225319E72B}" destId="{26C8CC76-4346-4BB6-B6CE-25952B4BAC08}" srcOrd="1" destOrd="0" presId="urn:microsoft.com/office/officeart/2005/8/layout/cycle8#2"/>
    <dgm:cxn modelId="{83B3D80E-FF38-4D43-81E6-66ECA5301633}" srcId="{E9A7C2C3-DC30-4DAC-AA6E-E63A9B6766E0}" destId="{281E8509-C228-47A0-B0AB-36FA1E4A7BD9}" srcOrd="5" destOrd="0" parTransId="{88636A31-5518-4EB9-A374-94F4B202011D}" sibTransId="{7928DDDA-FC94-470B-947F-CC04E6ACAEED}"/>
    <dgm:cxn modelId="{898D2418-4731-4A60-8770-FD425AE7B88C}" type="presOf" srcId="{7B8DABCF-E477-4325-89C0-302CDC687D67}" destId="{0ABB9EFD-CF5D-4FE1-BF85-B3FC389D7EC6}" srcOrd="0" destOrd="0" presId="urn:microsoft.com/office/officeart/2005/8/layout/cycle8#2"/>
    <dgm:cxn modelId="{1541C036-AB42-4A7A-9EDC-E89D0884CE71}" type="presOf" srcId="{8C947F6F-B625-48EC-9995-8A225319E72B}" destId="{8F4ABA4D-5E36-4241-A0F9-5FF811CB245D}" srcOrd="0" destOrd="0" presId="urn:microsoft.com/office/officeart/2005/8/layout/cycle8#2"/>
    <dgm:cxn modelId="{C2502D38-1C7E-40AE-8E97-5A5D68A33B1F}" type="presOf" srcId="{0C03B173-9A8F-4CAF-A568-D01DEEBCB3EC}" destId="{1CBF79C4-5ACF-4ED7-A8B7-BE3AB25A0691}" srcOrd="1" destOrd="0" presId="urn:microsoft.com/office/officeart/2005/8/layout/cycle8#2"/>
    <dgm:cxn modelId="{EF7FCE4C-17AD-4BB6-B87B-12DAC8EAEE7A}" srcId="{E9A7C2C3-DC30-4DAC-AA6E-E63A9B6766E0}" destId="{8C947F6F-B625-48EC-9995-8A225319E72B}" srcOrd="4" destOrd="0" parTransId="{2F118D26-683B-4A26-BD3D-A96C7FCDFA69}" sibTransId="{A7826E64-7CA6-4FD7-B01B-AA2837717B20}"/>
    <dgm:cxn modelId="{07285272-C2E9-4BC4-9D03-52ACC42BE077}" type="presOf" srcId="{0C03B173-9A8F-4CAF-A568-D01DEEBCB3EC}" destId="{2C2C850A-F315-4E9D-8756-99DD8946413F}" srcOrd="0" destOrd="0" presId="urn:microsoft.com/office/officeart/2005/8/layout/cycle8#2"/>
    <dgm:cxn modelId="{BF5EE45A-0CE0-4401-A259-D72D998097FD}" type="presOf" srcId="{7B8DABCF-E477-4325-89C0-302CDC687D67}" destId="{D5E9D193-036B-40AC-B026-3197DDD76878}" srcOrd="1" destOrd="0" presId="urn:microsoft.com/office/officeart/2005/8/layout/cycle8#2"/>
    <dgm:cxn modelId="{1E69FB8B-62C4-4A09-A607-68F08D17C389}" type="presOf" srcId="{73FD1831-8F48-4357-A262-E64B4B0DBC3A}" destId="{18333E21-51EF-4AB2-8D40-E0BCD773AC6B}" srcOrd="0" destOrd="0" presId="urn:microsoft.com/office/officeart/2005/8/layout/cycle8#2"/>
    <dgm:cxn modelId="{8AA80090-88AF-4D6C-B619-94B87F6F67E0}" srcId="{E9A7C2C3-DC30-4DAC-AA6E-E63A9B6766E0}" destId="{73FD1831-8F48-4357-A262-E64B4B0DBC3A}" srcOrd="2" destOrd="0" parTransId="{2A939177-895F-445C-966D-BFA2E5929491}" sibTransId="{5E0199E0-A478-469F-AFA2-B185AB3EA3E8}"/>
    <dgm:cxn modelId="{9A6FA694-0EAA-4F72-9542-3D674E1413DD}" type="presOf" srcId="{E9A7C2C3-DC30-4DAC-AA6E-E63A9B6766E0}" destId="{01CE2524-B927-4E84-AEC2-3FE6DC45EAD9}" srcOrd="0" destOrd="0" presId="urn:microsoft.com/office/officeart/2005/8/layout/cycle8#2"/>
    <dgm:cxn modelId="{870C84A0-EC81-48A0-A069-F800FCCA329D}" srcId="{E9A7C2C3-DC30-4DAC-AA6E-E63A9B6766E0}" destId="{7B8DABCF-E477-4325-89C0-302CDC687D67}" srcOrd="3" destOrd="0" parTransId="{466F3420-0964-462B-A558-0EAFA2D80075}" sibTransId="{9E2C2B48-6DC7-4C96-B4D4-5E755CBF0A2C}"/>
    <dgm:cxn modelId="{2EDA6BB1-28AE-4DCC-B527-E9EC3358E399}" type="presOf" srcId="{281E8509-C228-47A0-B0AB-36FA1E4A7BD9}" destId="{7B3A5444-3578-4DE3-A36F-D6978F941384}" srcOrd="1" destOrd="0" presId="urn:microsoft.com/office/officeart/2005/8/layout/cycle8#2"/>
    <dgm:cxn modelId="{C6758FB2-1570-4B38-A579-92C015BFB742}" srcId="{E9A7C2C3-DC30-4DAC-AA6E-E63A9B6766E0}" destId="{0C03B173-9A8F-4CAF-A568-D01DEEBCB3EC}" srcOrd="0" destOrd="0" parTransId="{5F9CA265-D958-4265-8BF1-B041D2B11E0A}" sibTransId="{D833F82C-FBEA-431B-AE42-38CBDA073E4E}"/>
    <dgm:cxn modelId="{FD0925B6-D386-4611-9538-7DE40054AA6B}" srcId="{E9A7C2C3-DC30-4DAC-AA6E-E63A9B6766E0}" destId="{DB4FA45E-B0E2-4609-A8DC-0015865C111E}" srcOrd="1" destOrd="0" parTransId="{F8D0D666-2846-4125-9874-114DC3A4047C}" sibTransId="{DAC95922-4E1C-45B9-9A4E-1069626B6218}"/>
    <dgm:cxn modelId="{854E56BC-B5FE-4D81-A4A0-F44E9450700A}" type="presOf" srcId="{DB4FA45E-B0E2-4609-A8DC-0015865C111E}" destId="{521B4DDE-454C-4AC8-ADA1-8E228C19D225}" srcOrd="1" destOrd="0" presId="urn:microsoft.com/office/officeart/2005/8/layout/cycle8#2"/>
    <dgm:cxn modelId="{AA2BE1EF-5411-4591-A1F1-15FC98468DCE}" type="presOf" srcId="{281E8509-C228-47A0-B0AB-36FA1E4A7BD9}" destId="{164F7808-4BCC-4D9A-A8A9-A60F69510AED}" srcOrd="0" destOrd="0" presId="urn:microsoft.com/office/officeart/2005/8/layout/cycle8#2"/>
    <dgm:cxn modelId="{7A9257F2-E87D-4345-90CB-E7513D11EDCF}" type="presOf" srcId="{DB4FA45E-B0E2-4609-A8DC-0015865C111E}" destId="{A4E97385-FFE3-4C03-8860-D01719A46EB4}" srcOrd="0" destOrd="0" presId="urn:microsoft.com/office/officeart/2005/8/layout/cycle8#2"/>
    <dgm:cxn modelId="{BDDE45F8-467A-4FDE-89E7-75D4B32FB8F2}" type="presOf" srcId="{73FD1831-8F48-4357-A262-E64B4B0DBC3A}" destId="{248262CB-6EBE-40DB-944E-16D637A8593D}" srcOrd="1" destOrd="0" presId="urn:microsoft.com/office/officeart/2005/8/layout/cycle8#2"/>
    <dgm:cxn modelId="{127006A0-17BC-43B0-9C14-A5FDF202A9BD}" type="presParOf" srcId="{01CE2524-B927-4E84-AEC2-3FE6DC45EAD9}" destId="{2C2C850A-F315-4E9D-8756-99DD8946413F}" srcOrd="0" destOrd="0" presId="urn:microsoft.com/office/officeart/2005/8/layout/cycle8#2"/>
    <dgm:cxn modelId="{99637901-F4DE-4FFE-AF2C-9B93DEF0DAD0}" type="presParOf" srcId="{01CE2524-B927-4E84-AEC2-3FE6DC45EAD9}" destId="{7DA78283-621F-48B2-903F-832A11596623}" srcOrd="1" destOrd="0" presId="urn:microsoft.com/office/officeart/2005/8/layout/cycle8#2"/>
    <dgm:cxn modelId="{A6000C08-EB63-49D1-B102-BB873417ACA6}" type="presParOf" srcId="{01CE2524-B927-4E84-AEC2-3FE6DC45EAD9}" destId="{0F9CA458-9FAF-4018-AC7B-EA8FE2F1B755}" srcOrd="2" destOrd="0" presId="urn:microsoft.com/office/officeart/2005/8/layout/cycle8#2"/>
    <dgm:cxn modelId="{6E536CA0-C2B4-45B9-923F-5C7B55DA33EA}" type="presParOf" srcId="{01CE2524-B927-4E84-AEC2-3FE6DC45EAD9}" destId="{1CBF79C4-5ACF-4ED7-A8B7-BE3AB25A0691}" srcOrd="3" destOrd="0" presId="urn:microsoft.com/office/officeart/2005/8/layout/cycle8#2"/>
    <dgm:cxn modelId="{F17FAC3F-C6C4-4F39-A5C9-4A65511BB0AC}" type="presParOf" srcId="{01CE2524-B927-4E84-AEC2-3FE6DC45EAD9}" destId="{A4E97385-FFE3-4C03-8860-D01719A46EB4}" srcOrd="4" destOrd="0" presId="urn:microsoft.com/office/officeart/2005/8/layout/cycle8#2"/>
    <dgm:cxn modelId="{29CF010A-30F4-4EDF-9445-0CB89168F3CE}" type="presParOf" srcId="{01CE2524-B927-4E84-AEC2-3FE6DC45EAD9}" destId="{9D75F52F-D01D-4D22-82DC-A696565D1E56}" srcOrd="5" destOrd="0" presId="urn:microsoft.com/office/officeart/2005/8/layout/cycle8#2"/>
    <dgm:cxn modelId="{B79DB089-09C0-4493-B24C-CF03E41119F6}" type="presParOf" srcId="{01CE2524-B927-4E84-AEC2-3FE6DC45EAD9}" destId="{1DED1C14-3820-4E34-BC4F-58340CA89CFF}" srcOrd="6" destOrd="0" presId="urn:microsoft.com/office/officeart/2005/8/layout/cycle8#2"/>
    <dgm:cxn modelId="{505287C6-3600-4767-BCE5-F31CE3E10CF8}" type="presParOf" srcId="{01CE2524-B927-4E84-AEC2-3FE6DC45EAD9}" destId="{521B4DDE-454C-4AC8-ADA1-8E228C19D225}" srcOrd="7" destOrd="0" presId="urn:microsoft.com/office/officeart/2005/8/layout/cycle8#2"/>
    <dgm:cxn modelId="{9F54BD82-B18F-46E8-832F-C5642DAC0EF9}" type="presParOf" srcId="{01CE2524-B927-4E84-AEC2-3FE6DC45EAD9}" destId="{18333E21-51EF-4AB2-8D40-E0BCD773AC6B}" srcOrd="8" destOrd="0" presId="urn:microsoft.com/office/officeart/2005/8/layout/cycle8#2"/>
    <dgm:cxn modelId="{FBC7D69F-D0BD-405F-BD50-EDA305999518}" type="presParOf" srcId="{01CE2524-B927-4E84-AEC2-3FE6DC45EAD9}" destId="{C59B5113-D94C-4D3F-86B7-3345992D6A43}" srcOrd="9" destOrd="0" presId="urn:microsoft.com/office/officeart/2005/8/layout/cycle8#2"/>
    <dgm:cxn modelId="{64654916-11FE-4230-B21B-0CC7536DD5B4}" type="presParOf" srcId="{01CE2524-B927-4E84-AEC2-3FE6DC45EAD9}" destId="{EB474A88-3C38-4182-BE98-ED0994BABB16}" srcOrd="10" destOrd="0" presId="urn:microsoft.com/office/officeart/2005/8/layout/cycle8#2"/>
    <dgm:cxn modelId="{24124B53-2304-4A45-9734-68AE87BAF111}" type="presParOf" srcId="{01CE2524-B927-4E84-AEC2-3FE6DC45EAD9}" destId="{248262CB-6EBE-40DB-944E-16D637A8593D}" srcOrd="11" destOrd="0" presId="urn:microsoft.com/office/officeart/2005/8/layout/cycle8#2"/>
    <dgm:cxn modelId="{461C8F7D-2905-413F-ABB0-2062FF9264EF}" type="presParOf" srcId="{01CE2524-B927-4E84-AEC2-3FE6DC45EAD9}" destId="{0ABB9EFD-CF5D-4FE1-BF85-B3FC389D7EC6}" srcOrd="12" destOrd="0" presId="urn:microsoft.com/office/officeart/2005/8/layout/cycle8#2"/>
    <dgm:cxn modelId="{A38AD743-1D0C-4486-85E0-AE650919B03C}" type="presParOf" srcId="{01CE2524-B927-4E84-AEC2-3FE6DC45EAD9}" destId="{0211DD9B-625F-4607-ADB1-390166B8A990}" srcOrd="13" destOrd="0" presId="urn:microsoft.com/office/officeart/2005/8/layout/cycle8#2"/>
    <dgm:cxn modelId="{773A614B-46F6-4009-BF25-ADAEDF308C3A}" type="presParOf" srcId="{01CE2524-B927-4E84-AEC2-3FE6DC45EAD9}" destId="{7C258029-36E5-4B48-96FB-D82B80BEE42C}" srcOrd="14" destOrd="0" presId="urn:microsoft.com/office/officeart/2005/8/layout/cycle8#2"/>
    <dgm:cxn modelId="{ABA81F4F-AB4D-4805-AA02-16F5B0B0D4F8}" type="presParOf" srcId="{01CE2524-B927-4E84-AEC2-3FE6DC45EAD9}" destId="{D5E9D193-036B-40AC-B026-3197DDD76878}" srcOrd="15" destOrd="0" presId="urn:microsoft.com/office/officeart/2005/8/layout/cycle8#2"/>
    <dgm:cxn modelId="{2C5F2A37-C828-497D-9D05-BE3955CBDBC0}" type="presParOf" srcId="{01CE2524-B927-4E84-AEC2-3FE6DC45EAD9}" destId="{8F4ABA4D-5E36-4241-A0F9-5FF811CB245D}" srcOrd="16" destOrd="0" presId="urn:microsoft.com/office/officeart/2005/8/layout/cycle8#2"/>
    <dgm:cxn modelId="{4955CED3-A2B6-4C58-A845-02DCFC85D529}" type="presParOf" srcId="{01CE2524-B927-4E84-AEC2-3FE6DC45EAD9}" destId="{F79E26B8-4B10-43E2-9FE9-32543A56421D}" srcOrd="17" destOrd="0" presId="urn:microsoft.com/office/officeart/2005/8/layout/cycle8#2"/>
    <dgm:cxn modelId="{B1AA6F01-AB58-44DE-93D4-A4066A3F5731}" type="presParOf" srcId="{01CE2524-B927-4E84-AEC2-3FE6DC45EAD9}" destId="{E3887D9A-5ADF-43D8-8691-2B30E1F89C76}" srcOrd="18" destOrd="0" presId="urn:microsoft.com/office/officeart/2005/8/layout/cycle8#2"/>
    <dgm:cxn modelId="{7887523E-567D-41DE-9C7D-AE310A493379}" type="presParOf" srcId="{01CE2524-B927-4E84-AEC2-3FE6DC45EAD9}" destId="{26C8CC76-4346-4BB6-B6CE-25952B4BAC08}" srcOrd="19" destOrd="0" presId="urn:microsoft.com/office/officeart/2005/8/layout/cycle8#2"/>
    <dgm:cxn modelId="{F6260A00-47BB-47DC-8547-88615E9C4D55}" type="presParOf" srcId="{01CE2524-B927-4E84-AEC2-3FE6DC45EAD9}" destId="{164F7808-4BCC-4D9A-A8A9-A60F69510AED}" srcOrd="20" destOrd="0" presId="urn:microsoft.com/office/officeart/2005/8/layout/cycle8#2"/>
    <dgm:cxn modelId="{5E89E14B-9683-442B-A31B-76B62D64A32C}" type="presParOf" srcId="{01CE2524-B927-4E84-AEC2-3FE6DC45EAD9}" destId="{C98DECE5-5F82-40DF-8B93-4D17CBD58DCB}" srcOrd="21" destOrd="0" presId="urn:microsoft.com/office/officeart/2005/8/layout/cycle8#2"/>
    <dgm:cxn modelId="{793E1405-98A1-4BB0-964D-E7B8F67B7972}" type="presParOf" srcId="{01CE2524-B927-4E84-AEC2-3FE6DC45EAD9}" destId="{AA262562-E514-4E7C-823F-1421418090F4}" srcOrd="22" destOrd="0" presId="urn:microsoft.com/office/officeart/2005/8/layout/cycle8#2"/>
    <dgm:cxn modelId="{B766E415-9C21-4467-A904-6FBCC85507C3}" type="presParOf" srcId="{01CE2524-B927-4E84-AEC2-3FE6DC45EAD9}" destId="{7B3A5444-3578-4DE3-A36F-D6978F941384}" srcOrd="23" destOrd="0" presId="urn:microsoft.com/office/officeart/2005/8/layout/cycle8#2"/>
    <dgm:cxn modelId="{C1D26DFA-74C7-4485-A2C3-54DEEB5A7BB1}" type="presParOf" srcId="{01CE2524-B927-4E84-AEC2-3FE6DC45EAD9}" destId="{4844387F-490A-4B12-B2CE-2707FB20213E}" srcOrd="24" destOrd="0" presId="urn:microsoft.com/office/officeart/2005/8/layout/cycle8#2"/>
    <dgm:cxn modelId="{5BA57074-DF89-4BA5-8353-69DCDEA5850D}" type="presParOf" srcId="{01CE2524-B927-4E84-AEC2-3FE6DC45EAD9}" destId="{561FB35C-AB62-4E11-973D-0DD9C9D65395}" srcOrd="25" destOrd="0" presId="urn:microsoft.com/office/officeart/2005/8/layout/cycle8#2"/>
    <dgm:cxn modelId="{0755134A-4D89-41B9-BEAA-12998981A1C1}" type="presParOf" srcId="{01CE2524-B927-4E84-AEC2-3FE6DC45EAD9}" destId="{C4D77CDF-96F8-48B3-BC1B-2E4D2A2E67CC}" srcOrd="26" destOrd="0" presId="urn:microsoft.com/office/officeart/2005/8/layout/cycle8#2"/>
    <dgm:cxn modelId="{59B9A460-7C72-4146-B3F7-D508551A6CB0}" type="presParOf" srcId="{01CE2524-B927-4E84-AEC2-3FE6DC45EAD9}" destId="{F2AD282A-AFAA-427B-BACA-D525B1665E82}" srcOrd="27" destOrd="0" presId="urn:microsoft.com/office/officeart/2005/8/layout/cycle8#2"/>
    <dgm:cxn modelId="{545AB3C9-730A-4B40-B4AB-5FA238F662E0}" type="presParOf" srcId="{01CE2524-B927-4E84-AEC2-3FE6DC45EAD9}" destId="{8C5D32A0-1D4C-47D1-A7A9-11D322A807DF}" srcOrd="28" destOrd="0" presId="urn:microsoft.com/office/officeart/2005/8/layout/cycle8#2"/>
    <dgm:cxn modelId="{5BDB1D80-FF91-4F28-81A5-786022A639FE}" type="presParOf" srcId="{01CE2524-B927-4E84-AEC2-3FE6DC45EAD9}" destId="{081DCBC3-CC09-4FE8-96A5-037A72AD1542}" srcOrd="29" destOrd="0" presId="urn:microsoft.com/office/officeart/2005/8/layout/cycle8#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C850A-F315-4E9D-8756-99DD8946413F}">
      <dsp:nvSpPr>
        <dsp:cNvPr id="0" name=""/>
        <dsp:cNvSpPr/>
      </dsp:nvSpPr>
      <dsp:spPr>
        <a:xfrm>
          <a:off x="929904" y="329647"/>
          <a:ext cx="4657477" cy="4657477"/>
        </a:xfrm>
        <a:prstGeom prst="pie">
          <a:avLst>
            <a:gd name="adj1" fmla="val 16200000"/>
            <a:gd name="adj2" fmla="val 1980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ts val="2800"/>
            </a:lnSpc>
            <a:spcBef>
              <a:spcPct val="0"/>
            </a:spcBef>
            <a:spcAft>
              <a:spcPts val="0"/>
            </a:spcAft>
            <a:buNone/>
          </a:pPr>
          <a:r>
            <a:rPr lang="zh-CN" altLang="en-US" sz="2800" kern="1200" dirty="0">
              <a:latin typeface="+mj-ea"/>
              <a:ea typeface="+mj-ea"/>
            </a:rPr>
            <a:t>教材</a:t>
          </a:r>
          <a:endParaRPr lang="en-US" altLang="zh-CN" sz="2800" kern="1200" dirty="0">
            <a:latin typeface="+mj-ea"/>
            <a:ea typeface="+mj-ea"/>
          </a:endParaRPr>
        </a:p>
        <a:p>
          <a:pPr marL="0" lvl="0" indent="0" algn="ctr" defTabSz="1244600">
            <a:lnSpc>
              <a:spcPts val="2800"/>
            </a:lnSpc>
            <a:spcBef>
              <a:spcPct val="0"/>
            </a:spcBef>
            <a:spcAft>
              <a:spcPts val="0"/>
            </a:spcAft>
            <a:buNone/>
          </a:pPr>
          <a:r>
            <a:rPr lang="zh-CN" altLang="en-US" sz="2800" kern="1200" dirty="0">
              <a:latin typeface="+mj-ea"/>
              <a:ea typeface="+mj-ea"/>
            </a:rPr>
            <a:t>资源</a:t>
          </a:r>
        </a:p>
      </dsp:txBody>
      <dsp:txXfrm>
        <a:off x="3369535" y="924584"/>
        <a:ext cx="1219815" cy="942584"/>
      </dsp:txXfrm>
    </dsp:sp>
    <dsp:sp modelId="{A4E97385-FFE3-4C03-8860-D01719A46EB4}">
      <dsp:nvSpPr>
        <dsp:cNvPr id="0" name=""/>
        <dsp:cNvSpPr/>
      </dsp:nvSpPr>
      <dsp:spPr>
        <a:xfrm>
          <a:off x="985350" y="425569"/>
          <a:ext cx="4657477" cy="4657477"/>
        </a:xfrm>
        <a:prstGeom prst="pie">
          <a:avLst>
            <a:gd name="adj1" fmla="val 19800000"/>
            <a:gd name="adj2" fmla="val 1800000"/>
          </a:avLst>
        </a:prstGeom>
        <a:solidFill>
          <a:srgbClr val="92D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000"/>
            </a:lnSpc>
            <a:spcBef>
              <a:spcPct val="0"/>
            </a:spcBef>
            <a:spcAft>
              <a:spcPts val="0"/>
            </a:spcAft>
            <a:buNone/>
          </a:pPr>
          <a:r>
            <a:rPr lang="zh-CN" altLang="en-US" sz="2800" kern="1200" dirty="0">
              <a:latin typeface="+mj-ea"/>
              <a:ea typeface="+mj-ea"/>
            </a:rPr>
            <a:t>课前</a:t>
          </a:r>
          <a:endParaRPr lang="en-US" altLang="zh-CN" sz="2800" kern="1200" dirty="0">
            <a:latin typeface="+mj-ea"/>
            <a:ea typeface="+mj-ea"/>
          </a:endParaRPr>
        </a:p>
        <a:p>
          <a:pPr marL="0" lvl="0" indent="0" algn="ctr" defTabSz="1244600">
            <a:lnSpc>
              <a:spcPts val="3000"/>
            </a:lnSpc>
            <a:spcBef>
              <a:spcPct val="0"/>
            </a:spcBef>
            <a:spcAft>
              <a:spcPts val="0"/>
            </a:spcAft>
            <a:buNone/>
          </a:pPr>
          <a:r>
            <a:rPr lang="zh-CN" altLang="en-US" sz="2800" kern="1200" dirty="0">
              <a:latin typeface="+mj-ea"/>
              <a:ea typeface="+mj-ea"/>
            </a:rPr>
            <a:t>导学</a:t>
          </a:r>
        </a:p>
      </dsp:txBody>
      <dsp:txXfrm>
        <a:off x="4145781" y="2310738"/>
        <a:ext cx="1275261" cy="914861"/>
      </dsp:txXfrm>
    </dsp:sp>
    <dsp:sp modelId="{18333E21-51EF-4AB2-8D40-E0BCD773AC6B}">
      <dsp:nvSpPr>
        <dsp:cNvPr id="0" name=""/>
        <dsp:cNvSpPr/>
      </dsp:nvSpPr>
      <dsp:spPr>
        <a:xfrm>
          <a:off x="929904" y="521491"/>
          <a:ext cx="4657477" cy="4657477"/>
        </a:xfrm>
        <a:prstGeom prst="pie">
          <a:avLst>
            <a:gd name="adj1" fmla="val 1800000"/>
            <a:gd name="adj2" fmla="val 5400000"/>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ts val="3000"/>
            </a:lnSpc>
            <a:spcBef>
              <a:spcPct val="0"/>
            </a:spcBef>
            <a:spcAft>
              <a:spcPts val="0"/>
            </a:spcAft>
            <a:buNone/>
          </a:pPr>
          <a:r>
            <a:rPr lang="zh-CN" altLang="en-US" sz="2800" kern="1200" dirty="0">
              <a:latin typeface="+mj-ea"/>
              <a:ea typeface="+mj-ea"/>
            </a:rPr>
            <a:t>同步</a:t>
          </a:r>
          <a:endParaRPr lang="en-US" altLang="zh-CN" sz="2800" kern="1200" dirty="0">
            <a:latin typeface="+mj-ea"/>
            <a:ea typeface="+mj-ea"/>
          </a:endParaRPr>
        </a:p>
        <a:p>
          <a:pPr marL="0" lvl="0" indent="0" algn="ctr" defTabSz="1244600">
            <a:lnSpc>
              <a:spcPts val="3000"/>
            </a:lnSpc>
            <a:spcBef>
              <a:spcPct val="0"/>
            </a:spcBef>
            <a:spcAft>
              <a:spcPts val="0"/>
            </a:spcAft>
            <a:buNone/>
          </a:pPr>
          <a:r>
            <a:rPr lang="zh-CN" altLang="en-US" sz="2800" kern="1200" dirty="0">
              <a:latin typeface="+mj-ea"/>
              <a:ea typeface="+mj-ea"/>
            </a:rPr>
            <a:t>备课</a:t>
          </a:r>
        </a:p>
      </dsp:txBody>
      <dsp:txXfrm>
        <a:off x="3369535" y="3669169"/>
        <a:ext cx="1219815" cy="942584"/>
      </dsp:txXfrm>
    </dsp:sp>
    <dsp:sp modelId="{0ABB9EFD-CF5D-4FE1-BF85-B3FC389D7EC6}">
      <dsp:nvSpPr>
        <dsp:cNvPr id="0" name=""/>
        <dsp:cNvSpPr/>
      </dsp:nvSpPr>
      <dsp:spPr>
        <a:xfrm>
          <a:off x="819012" y="521491"/>
          <a:ext cx="4657477" cy="4657477"/>
        </a:xfrm>
        <a:prstGeom prst="pie">
          <a:avLst>
            <a:gd name="adj1" fmla="val 5400000"/>
            <a:gd name="adj2" fmla="val 9000000"/>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ts val="3000"/>
            </a:lnSpc>
            <a:spcBef>
              <a:spcPct val="0"/>
            </a:spcBef>
            <a:spcAft>
              <a:spcPts val="0"/>
            </a:spcAft>
            <a:buNone/>
          </a:pPr>
          <a:r>
            <a:rPr lang="zh-CN" altLang="en-US" sz="2800" kern="1200" dirty="0">
              <a:latin typeface="+mj-ea"/>
              <a:ea typeface="+mj-ea"/>
            </a:rPr>
            <a:t>互动</a:t>
          </a:r>
          <a:endParaRPr lang="en-US" altLang="zh-CN" sz="2800" kern="1200" dirty="0">
            <a:latin typeface="+mj-ea"/>
            <a:ea typeface="+mj-ea"/>
          </a:endParaRPr>
        </a:p>
        <a:p>
          <a:pPr marL="0" lvl="0" indent="0" algn="ctr" defTabSz="1244600">
            <a:lnSpc>
              <a:spcPts val="3000"/>
            </a:lnSpc>
            <a:spcBef>
              <a:spcPct val="0"/>
            </a:spcBef>
            <a:spcAft>
              <a:spcPts val="0"/>
            </a:spcAft>
            <a:buNone/>
          </a:pPr>
          <a:r>
            <a:rPr lang="zh-CN" altLang="en-US" sz="2800" kern="1200" dirty="0">
              <a:latin typeface="+mj-ea"/>
              <a:ea typeface="+mj-ea"/>
            </a:rPr>
            <a:t>课堂</a:t>
          </a:r>
        </a:p>
      </dsp:txBody>
      <dsp:txXfrm>
        <a:off x="1817042" y="3669169"/>
        <a:ext cx="1219815" cy="942584"/>
      </dsp:txXfrm>
    </dsp:sp>
    <dsp:sp modelId="{8F4ABA4D-5E36-4241-A0F9-5FF811CB245D}">
      <dsp:nvSpPr>
        <dsp:cNvPr id="0" name=""/>
        <dsp:cNvSpPr/>
      </dsp:nvSpPr>
      <dsp:spPr>
        <a:xfrm>
          <a:off x="763565" y="425569"/>
          <a:ext cx="4657477" cy="4657477"/>
        </a:xfrm>
        <a:prstGeom prst="pie">
          <a:avLst>
            <a:gd name="adj1" fmla="val 9000000"/>
            <a:gd name="adj2" fmla="val 12600000"/>
          </a:avLst>
        </a:prstGeom>
        <a:solidFill>
          <a:srgbClr val="FFC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t" anchorCtr="0">
          <a:noAutofit/>
        </a:bodyPr>
        <a:lstStyle/>
        <a:p>
          <a:pPr marL="0" lvl="0" indent="0" algn="ctr" defTabSz="1244600">
            <a:lnSpc>
              <a:spcPts val="3000"/>
            </a:lnSpc>
            <a:spcBef>
              <a:spcPct val="0"/>
            </a:spcBef>
            <a:spcAft>
              <a:spcPts val="0"/>
            </a:spcAft>
            <a:buNone/>
          </a:pPr>
          <a:r>
            <a:rPr lang="zh-CN" altLang="en-US" sz="2800" kern="1200" dirty="0">
              <a:latin typeface="+mj-ea"/>
              <a:ea typeface="+mj-ea"/>
            </a:rPr>
            <a:t>在线</a:t>
          </a:r>
          <a:endParaRPr lang="en-US" altLang="zh-CN" sz="2800" kern="1200" dirty="0">
            <a:latin typeface="+mj-ea"/>
            <a:ea typeface="+mj-ea"/>
          </a:endParaRPr>
        </a:p>
        <a:p>
          <a:pPr marL="0" lvl="0" indent="0" algn="ctr" defTabSz="1244600">
            <a:lnSpc>
              <a:spcPts val="3000"/>
            </a:lnSpc>
            <a:spcBef>
              <a:spcPct val="0"/>
            </a:spcBef>
            <a:spcAft>
              <a:spcPts val="0"/>
            </a:spcAft>
            <a:buNone/>
          </a:pPr>
          <a:r>
            <a:rPr lang="zh-CN" altLang="en-US" sz="2800" kern="1200" dirty="0">
              <a:latin typeface="+mj-ea"/>
              <a:ea typeface="+mj-ea"/>
            </a:rPr>
            <a:t>检测</a:t>
          </a:r>
          <a:endParaRPr lang="en-US" altLang="zh-CN" sz="2800" kern="1200" dirty="0">
            <a:latin typeface="+mj-ea"/>
            <a:ea typeface="+mj-ea"/>
          </a:endParaRPr>
        </a:p>
      </dsp:txBody>
      <dsp:txXfrm>
        <a:off x="985350" y="2310738"/>
        <a:ext cx="1275261" cy="914861"/>
      </dsp:txXfrm>
    </dsp:sp>
    <dsp:sp modelId="{164F7808-4BCC-4D9A-A8A9-A60F69510AED}">
      <dsp:nvSpPr>
        <dsp:cNvPr id="0" name=""/>
        <dsp:cNvSpPr/>
      </dsp:nvSpPr>
      <dsp:spPr>
        <a:xfrm>
          <a:off x="819012" y="329647"/>
          <a:ext cx="4657477" cy="4657477"/>
        </a:xfrm>
        <a:prstGeom prst="pie">
          <a:avLst>
            <a:gd name="adj1" fmla="val 12600000"/>
            <a:gd name="adj2" fmla="val 1620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ts val="3000"/>
            </a:lnSpc>
            <a:spcBef>
              <a:spcPct val="0"/>
            </a:spcBef>
            <a:spcAft>
              <a:spcPts val="0"/>
            </a:spcAft>
            <a:buNone/>
          </a:pPr>
          <a:r>
            <a:rPr lang="zh-CN" altLang="en-US" sz="2800" kern="1200" dirty="0">
              <a:latin typeface="+mj-ea"/>
              <a:ea typeface="+mj-ea"/>
            </a:rPr>
            <a:t>课后</a:t>
          </a:r>
          <a:endParaRPr lang="en-US" altLang="zh-CN" sz="2800" kern="1200" dirty="0">
            <a:latin typeface="+mj-ea"/>
            <a:ea typeface="+mj-ea"/>
          </a:endParaRPr>
        </a:p>
        <a:p>
          <a:pPr marL="0" lvl="0" indent="0" algn="ctr" defTabSz="1244600">
            <a:lnSpc>
              <a:spcPts val="3000"/>
            </a:lnSpc>
            <a:spcBef>
              <a:spcPct val="0"/>
            </a:spcBef>
            <a:spcAft>
              <a:spcPts val="0"/>
            </a:spcAft>
            <a:buNone/>
          </a:pPr>
          <a:r>
            <a:rPr lang="zh-CN" altLang="en-US" sz="2800" kern="1200" dirty="0">
              <a:latin typeface="+mj-ea"/>
              <a:ea typeface="+mj-ea"/>
            </a:rPr>
            <a:t>作业</a:t>
          </a:r>
          <a:endParaRPr lang="en-US" altLang="zh-CN" sz="2800" kern="1200" dirty="0">
            <a:latin typeface="+mj-ea"/>
            <a:ea typeface="+mj-ea"/>
          </a:endParaRPr>
        </a:p>
      </dsp:txBody>
      <dsp:txXfrm>
        <a:off x="1817042" y="924584"/>
        <a:ext cx="1219815" cy="942584"/>
      </dsp:txXfrm>
    </dsp:sp>
    <dsp:sp modelId="{4844387F-490A-4B12-B2CE-2707FB20213E}">
      <dsp:nvSpPr>
        <dsp:cNvPr id="0" name=""/>
        <dsp:cNvSpPr/>
      </dsp:nvSpPr>
      <dsp:spPr>
        <a:xfrm>
          <a:off x="641414" y="41327"/>
          <a:ext cx="5234117" cy="5234117"/>
        </a:xfrm>
        <a:prstGeom prst="circularArrow">
          <a:avLst>
            <a:gd name="adj1" fmla="val 5085"/>
            <a:gd name="adj2" fmla="val 327528"/>
            <a:gd name="adj3" fmla="val 19472472"/>
            <a:gd name="adj4" fmla="val 16200251"/>
            <a:gd name="adj5" fmla="val 5932"/>
          </a:avLst>
        </a:prstGeom>
        <a:solidFill>
          <a:srgbClr val="C00000"/>
        </a:solidFill>
        <a:ln>
          <a:noFill/>
        </a:ln>
        <a:effectLst/>
      </dsp:spPr>
      <dsp:style>
        <a:lnRef idx="0">
          <a:scrgbClr r="0" g="0" b="0"/>
        </a:lnRef>
        <a:fillRef idx="1">
          <a:scrgbClr r="0" g="0" b="0"/>
        </a:fillRef>
        <a:effectRef idx="1">
          <a:scrgbClr r="0" g="0" b="0"/>
        </a:effectRef>
        <a:fontRef idx="minor">
          <a:schemeClr val="lt1"/>
        </a:fontRef>
      </dsp:style>
    </dsp:sp>
    <dsp:sp modelId="{561FB35C-AB62-4E11-973D-0DD9C9D65395}">
      <dsp:nvSpPr>
        <dsp:cNvPr id="0" name=""/>
        <dsp:cNvSpPr/>
      </dsp:nvSpPr>
      <dsp:spPr>
        <a:xfrm>
          <a:off x="696860" y="137249"/>
          <a:ext cx="5234117" cy="5234117"/>
        </a:xfrm>
        <a:prstGeom prst="circularArrow">
          <a:avLst>
            <a:gd name="adj1" fmla="val 5085"/>
            <a:gd name="adj2" fmla="val 327528"/>
            <a:gd name="adj3" fmla="val 1472472"/>
            <a:gd name="adj4" fmla="val 19800000"/>
            <a:gd name="adj5" fmla="val 5932"/>
          </a:avLst>
        </a:prstGeom>
        <a:solidFill>
          <a:srgbClr val="92D050"/>
        </a:solidFill>
        <a:ln>
          <a:noFill/>
        </a:ln>
        <a:effectLst/>
      </dsp:spPr>
      <dsp:style>
        <a:lnRef idx="0">
          <a:scrgbClr r="0" g="0" b="0"/>
        </a:lnRef>
        <a:fillRef idx="1">
          <a:scrgbClr r="0" g="0" b="0"/>
        </a:fillRef>
        <a:effectRef idx="1">
          <a:scrgbClr r="0" g="0" b="0"/>
        </a:effectRef>
        <a:fontRef idx="minor">
          <a:schemeClr val="lt1"/>
        </a:fontRef>
      </dsp:style>
    </dsp:sp>
    <dsp:sp modelId="{C4D77CDF-96F8-48B3-BC1B-2E4D2A2E67CC}">
      <dsp:nvSpPr>
        <dsp:cNvPr id="0" name=""/>
        <dsp:cNvSpPr/>
      </dsp:nvSpPr>
      <dsp:spPr>
        <a:xfrm>
          <a:off x="641414" y="233171"/>
          <a:ext cx="5234117" cy="5234117"/>
        </a:xfrm>
        <a:prstGeom prst="circularArrow">
          <a:avLst>
            <a:gd name="adj1" fmla="val 5085"/>
            <a:gd name="adj2" fmla="val 327528"/>
            <a:gd name="adj3" fmla="val 5072221"/>
            <a:gd name="adj4" fmla="val 1800000"/>
            <a:gd name="adj5" fmla="val 5932"/>
          </a:avLst>
        </a:prstGeom>
        <a:solidFill>
          <a:srgbClr val="7030A0"/>
        </a:solidFill>
        <a:ln>
          <a:noFill/>
        </a:ln>
        <a:effectLst/>
      </dsp:spPr>
      <dsp:style>
        <a:lnRef idx="0">
          <a:scrgbClr r="0" g="0" b="0"/>
        </a:lnRef>
        <a:fillRef idx="1">
          <a:scrgbClr r="0" g="0" b="0"/>
        </a:fillRef>
        <a:effectRef idx="1">
          <a:scrgbClr r="0" g="0" b="0"/>
        </a:effectRef>
        <a:fontRef idx="minor">
          <a:schemeClr val="lt1"/>
        </a:fontRef>
      </dsp:style>
    </dsp:sp>
    <dsp:sp modelId="{F2AD282A-AFAA-427B-BACA-D525B1665E82}">
      <dsp:nvSpPr>
        <dsp:cNvPr id="0" name=""/>
        <dsp:cNvSpPr/>
      </dsp:nvSpPr>
      <dsp:spPr>
        <a:xfrm>
          <a:off x="530862" y="233171"/>
          <a:ext cx="5234117" cy="5234117"/>
        </a:xfrm>
        <a:prstGeom prst="circularArrow">
          <a:avLst>
            <a:gd name="adj1" fmla="val 5085"/>
            <a:gd name="adj2" fmla="val 327528"/>
            <a:gd name="adj3" fmla="val 8672472"/>
            <a:gd name="adj4" fmla="val 5400251"/>
            <a:gd name="adj5" fmla="val 5932"/>
          </a:avLst>
        </a:prstGeom>
        <a:solidFill>
          <a:schemeClr val="accent3">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sp>
    <dsp:sp modelId="{8C5D32A0-1D4C-47D1-A7A9-11D322A807DF}">
      <dsp:nvSpPr>
        <dsp:cNvPr id="0" name=""/>
        <dsp:cNvSpPr/>
      </dsp:nvSpPr>
      <dsp:spPr>
        <a:xfrm>
          <a:off x="475415" y="137249"/>
          <a:ext cx="5234117" cy="5234117"/>
        </a:xfrm>
        <a:prstGeom prst="circularArrow">
          <a:avLst>
            <a:gd name="adj1" fmla="val 5085"/>
            <a:gd name="adj2" fmla="val 327528"/>
            <a:gd name="adj3" fmla="val 12272472"/>
            <a:gd name="adj4" fmla="val 9000000"/>
            <a:gd name="adj5" fmla="val 5932"/>
          </a:avLst>
        </a:prstGeom>
        <a:solidFill>
          <a:srgbClr val="FFC000"/>
        </a:solidFill>
        <a:ln>
          <a:noFill/>
        </a:ln>
        <a:effectLst/>
      </dsp:spPr>
      <dsp:style>
        <a:lnRef idx="0">
          <a:scrgbClr r="0" g="0" b="0"/>
        </a:lnRef>
        <a:fillRef idx="1">
          <a:scrgbClr r="0" g="0" b="0"/>
        </a:fillRef>
        <a:effectRef idx="1">
          <a:scrgbClr r="0" g="0" b="0"/>
        </a:effectRef>
        <a:fontRef idx="minor">
          <a:schemeClr val="lt1"/>
        </a:fontRef>
      </dsp:style>
    </dsp:sp>
    <dsp:sp modelId="{081DCBC3-CC09-4FE8-96A5-037A72AD1542}">
      <dsp:nvSpPr>
        <dsp:cNvPr id="0" name=""/>
        <dsp:cNvSpPr/>
      </dsp:nvSpPr>
      <dsp:spPr>
        <a:xfrm>
          <a:off x="530862" y="41327"/>
          <a:ext cx="5234117" cy="5234117"/>
        </a:xfrm>
        <a:prstGeom prst="circularArrow">
          <a:avLst>
            <a:gd name="adj1" fmla="val 5085"/>
            <a:gd name="adj2" fmla="val 327528"/>
            <a:gd name="adj3" fmla="val 15872221"/>
            <a:gd name="adj4" fmla="val 12600000"/>
            <a:gd name="adj5" fmla="val 5932"/>
          </a:avLst>
        </a:prstGeom>
        <a:solidFill>
          <a:srgbClr val="C00000"/>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2">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2019/3/7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extLst>
      <p:ext uri="{BB962C8B-B14F-4D97-AF65-F5344CB8AC3E}">
        <p14:creationId xmlns:p14="http://schemas.microsoft.com/office/powerpoint/2010/main" val="2131914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201575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492639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284948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362587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4005680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694581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3728780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3070506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1909055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349098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475201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432150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523921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1527832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3784759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1789835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3890527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2939806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27</a:t>
            </a:fld>
            <a:endParaRPr lang="zh-CN" altLang="en-US"/>
          </a:p>
        </p:txBody>
      </p:sp>
    </p:spTree>
    <p:extLst>
      <p:ext uri="{BB962C8B-B14F-4D97-AF65-F5344CB8AC3E}">
        <p14:creationId xmlns:p14="http://schemas.microsoft.com/office/powerpoint/2010/main" val="1436078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28</a:t>
            </a:fld>
            <a:endParaRPr lang="zh-CN" altLang="en-US"/>
          </a:p>
        </p:txBody>
      </p:sp>
    </p:spTree>
    <p:extLst>
      <p:ext uri="{BB962C8B-B14F-4D97-AF65-F5344CB8AC3E}">
        <p14:creationId xmlns:p14="http://schemas.microsoft.com/office/powerpoint/2010/main" val="252805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29</a:t>
            </a:fld>
            <a:endParaRPr lang="zh-CN" altLang="en-US"/>
          </a:p>
        </p:txBody>
      </p:sp>
    </p:spTree>
    <p:extLst>
      <p:ext uri="{BB962C8B-B14F-4D97-AF65-F5344CB8AC3E}">
        <p14:creationId xmlns:p14="http://schemas.microsoft.com/office/powerpoint/2010/main" val="393566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2977931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30</a:t>
            </a:fld>
            <a:endParaRPr lang="zh-CN" altLang="en-US"/>
          </a:p>
        </p:txBody>
      </p:sp>
    </p:spTree>
    <p:extLst>
      <p:ext uri="{BB962C8B-B14F-4D97-AF65-F5344CB8AC3E}">
        <p14:creationId xmlns:p14="http://schemas.microsoft.com/office/powerpoint/2010/main" val="328952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0229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17915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332221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106219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189847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411340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187"/>
          </a:xfrm>
          <a:prstGeom prst="rect">
            <a:avLst/>
          </a:prstGeom>
        </p:spPr>
        <p:txBody>
          <a:bodyPr/>
          <a:lstStyle/>
          <a:p>
            <a:fld id="{E3AD87B8-9A4B-45E2-BBE5-FB86ADE287A3}" type="datetimeFigureOut">
              <a:rPr lang="zh-CN" altLang="en-US" smtClean="0"/>
              <a:t>2019/3/7</a:t>
            </a:fld>
            <a:endParaRPr lang="zh-CN" altLang="en-US"/>
          </a:p>
        </p:txBody>
      </p:sp>
      <p:sp>
        <p:nvSpPr>
          <p:cNvPr id="3" name="页脚占位符 2"/>
          <p:cNvSpPr>
            <a:spLocks noGrp="1"/>
          </p:cNvSpPr>
          <p:nvPr>
            <p:ph type="ftr" sz="quarter" idx="11"/>
          </p:nvPr>
        </p:nvSpPr>
        <p:spPr>
          <a:xfrm>
            <a:off x="4259461" y="6703596"/>
            <a:ext cx="4339828" cy="3861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492" y="6703596"/>
            <a:ext cx="2893219" cy="386187"/>
          </a:xfrm>
          <a:prstGeom prst="rect">
            <a:avLst/>
          </a:prstGeom>
        </p:spPr>
        <p:txBody>
          <a:bodyPr/>
          <a:lstStyle/>
          <a:p>
            <a:fld id="{37AAA611-6692-4583-86AB-5AB9B972BD46}" type="slidenum">
              <a:rPr lang="zh-CN" altLang="en-US" smtClean="0"/>
              <a:t>‹#›</a:t>
            </a:fld>
            <a:endParaRPr lang="zh-CN" altLang="en-US"/>
          </a:p>
        </p:txBody>
      </p:sp>
    </p:spTree>
    <p:extLst>
      <p:ext uri="{BB962C8B-B14F-4D97-AF65-F5344CB8AC3E}">
        <p14:creationId xmlns:p14="http://schemas.microsoft.com/office/powerpoint/2010/main" val="4249512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21781"/>
      </p:ext>
    </p:extLst>
  </p:cSld>
  <p:clrMap bg1="lt1" tx1="dk1" bg2="lt2" tx2="dk2" accent1="accent1" accent2="accent2" accent3="accent3" accent4="accent4" accent5="accent5" accent6="accent6" hlink="hlink" folHlink="folHlink"/>
  <p:sldLayoutIdLst>
    <p:sldLayoutId id="2147484030" r:id="rId1"/>
  </p:sldLayoutIdLst>
  <p:txStyles>
    <p:titleStyle>
      <a:lvl1pPr algn="l" defTabSz="91447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76" rtl="0" eaLnBrk="1" latinLnBrk="0" hangingPunct="1">
        <a:defRPr sz="1800" kern="1200">
          <a:solidFill>
            <a:schemeClr val="tx1"/>
          </a:solidFill>
          <a:latin typeface="+mn-lt"/>
          <a:ea typeface="+mn-ea"/>
          <a:cs typeface="+mn-cs"/>
        </a:defRPr>
      </a:lvl1pPr>
      <a:lvl2pPr marL="457239" algn="l" defTabSz="914476" rtl="0" eaLnBrk="1" latinLnBrk="0" hangingPunct="1">
        <a:defRPr sz="1800" kern="1200">
          <a:solidFill>
            <a:schemeClr val="tx1"/>
          </a:solidFill>
          <a:latin typeface="+mn-lt"/>
          <a:ea typeface="+mn-ea"/>
          <a:cs typeface="+mn-cs"/>
        </a:defRPr>
      </a:lvl2pPr>
      <a:lvl3pPr marL="914476" algn="l" defTabSz="914476" rtl="0" eaLnBrk="1" latinLnBrk="0" hangingPunct="1">
        <a:defRPr sz="1800" kern="1200">
          <a:solidFill>
            <a:schemeClr val="tx1"/>
          </a:solidFill>
          <a:latin typeface="+mn-lt"/>
          <a:ea typeface="+mn-ea"/>
          <a:cs typeface="+mn-cs"/>
        </a:defRPr>
      </a:lvl3pPr>
      <a:lvl4pPr marL="1371714" algn="l" defTabSz="914476" rtl="0" eaLnBrk="1" latinLnBrk="0" hangingPunct="1">
        <a:defRPr sz="1800" kern="1200">
          <a:solidFill>
            <a:schemeClr val="tx1"/>
          </a:solidFill>
          <a:latin typeface="+mn-lt"/>
          <a:ea typeface="+mn-ea"/>
          <a:cs typeface="+mn-cs"/>
        </a:defRPr>
      </a:lvl4pPr>
      <a:lvl5pPr marL="1828953" algn="l" defTabSz="914476" rtl="0" eaLnBrk="1" latinLnBrk="0" hangingPunct="1">
        <a:defRPr sz="1800" kern="1200">
          <a:solidFill>
            <a:schemeClr val="tx1"/>
          </a:solidFill>
          <a:latin typeface="+mn-lt"/>
          <a:ea typeface="+mn-ea"/>
          <a:cs typeface="+mn-cs"/>
        </a:defRPr>
      </a:lvl5pPr>
      <a:lvl6pPr marL="2286191" algn="l" defTabSz="914476" rtl="0" eaLnBrk="1" latinLnBrk="0" hangingPunct="1">
        <a:defRPr sz="1800" kern="1200">
          <a:solidFill>
            <a:schemeClr val="tx1"/>
          </a:solidFill>
          <a:latin typeface="+mn-lt"/>
          <a:ea typeface="+mn-ea"/>
          <a:cs typeface="+mn-cs"/>
        </a:defRPr>
      </a:lvl6pPr>
      <a:lvl7pPr marL="2743429" algn="l" defTabSz="914476" rtl="0" eaLnBrk="1" latinLnBrk="0" hangingPunct="1">
        <a:defRPr sz="1800" kern="1200">
          <a:solidFill>
            <a:schemeClr val="tx1"/>
          </a:solidFill>
          <a:latin typeface="+mn-lt"/>
          <a:ea typeface="+mn-ea"/>
          <a:cs typeface="+mn-cs"/>
        </a:defRPr>
      </a:lvl7pPr>
      <a:lvl8pPr marL="3200667" algn="l" defTabSz="914476" rtl="0" eaLnBrk="1" latinLnBrk="0" hangingPunct="1">
        <a:defRPr sz="1800" kern="1200">
          <a:solidFill>
            <a:schemeClr val="tx1"/>
          </a:solidFill>
          <a:latin typeface="+mn-lt"/>
          <a:ea typeface="+mn-ea"/>
          <a:cs typeface="+mn-cs"/>
        </a:defRPr>
      </a:lvl8pPr>
      <a:lvl9pPr marL="3657906" algn="l" defTabSz="9144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slideLayout" Target="../slideLayouts/slideLayout1.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notesSlide" Target="../notesSlides/notesSlide10.xml"/><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microsoft.com/office/2007/relationships/hdphoto" Target="../media/hdphoto12.wdp"/><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8.png"/><Relationship Id="rId11" Type="http://schemas.microsoft.com/office/2007/relationships/hdphoto" Target="../media/hdphoto14.wdp"/><Relationship Id="rId5" Type="http://schemas.openxmlformats.org/officeDocument/2006/relationships/image" Target="../media/image3.png"/><Relationship Id="rId10" Type="http://schemas.openxmlformats.org/officeDocument/2006/relationships/image" Target="../media/image50.png"/><Relationship Id="rId4" Type="http://schemas.openxmlformats.org/officeDocument/2006/relationships/notesSlide" Target="../notesSlides/notesSlide11.xml"/><Relationship Id="rId9" Type="http://schemas.microsoft.com/office/2007/relationships/hdphoto" Target="../media/hdphoto13.wdp"/></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1.xml"/><Relationship Id="rId7" Type="http://schemas.openxmlformats.org/officeDocument/2006/relationships/image" Target="../media/image5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notesSlide" Target="../notesSlides/notesSlide12.xml"/><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www.nxeduyun.com/" TargetMode="External"/><Relationship Id="rId3" Type="http://schemas.openxmlformats.org/officeDocument/2006/relationships/slideLayout" Target="../slideLayouts/slideLayout1.xml"/><Relationship Id="rId7" Type="http://schemas.openxmlformats.org/officeDocument/2006/relationships/image" Target="../media/image5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slideLayout" Target="../slideLayouts/slideLayout1.xm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64.png"/><Relationship Id="rId14"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7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7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Layout" Target="../slideLayouts/slideLayout1.xml"/><Relationship Id="rId7" Type="http://schemas.openxmlformats.org/officeDocument/2006/relationships/image" Target="../media/image75.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slideLayout" Target="../slideLayouts/slideLayout1.xml"/><Relationship Id="rId7" Type="http://schemas.openxmlformats.org/officeDocument/2006/relationships/image" Target="../media/image8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notesSlide" Target="../notesSlides/notesSlide22.xml"/><Relationship Id="rId9"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slideLayout" Target="../slideLayouts/slideLayout1.xml"/><Relationship Id="rId7" Type="http://schemas.openxmlformats.org/officeDocument/2006/relationships/image" Target="../media/image89.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notesSlide" Target="../notesSlides/notesSlide23.xml"/><Relationship Id="rId9" Type="http://schemas.openxmlformats.org/officeDocument/2006/relationships/image" Target="../media/image9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93.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slideLayout" Target="../slideLayouts/slideLayout1.xml"/><Relationship Id="rId7" Type="http://schemas.openxmlformats.org/officeDocument/2006/relationships/image" Target="../media/image96.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notesSlide" Target="../notesSlides/notesSlide25.xml"/><Relationship Id="rId9" Type="http://schemas.openxmlformats.org/officeDocument/2006/relationships/image" Target="../media/image9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3.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04.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7.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xml"/><Relationship Id="rId7" Type="http://schemas.openxmlformats.org/officeDocument/2006/relationships/diagramQuickStyle" Target="../diagrams/quickStyl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1.png"/><Relationship Id="rId3" Type="http://schemas.openxmlformats.org/officeDocument/2006/relationships/slideLayout" Target="../slideLayouts/slideLayout1.xml"/><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0.png"/><Relationship Id="rId2" Type="http://schemas.openxmlformats.org/officeDocument/2006/relationships/tags" Target="../tags/tag5.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4.xml"/><Relationship Id="rId6" Type="http://schemas.openxmlformats.org/officeDocument/2006/relationships/image" Target="../media/image2.png"/><Relationship Id="rId11" Type="http://schemas.openxmlformats.org/officeDocument/2006/relationships/image" Target="../media/image7.png"/><Relationship Id="rId24" Type="http://schemas.microsoft.com/office/2007/relationships/hdphoto" Target="../media/hdphoto1.wdp"/><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3.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notesSlide" Target="../notesSlides/notesSlide5.xml"/><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8.png"/><Relationship Id="rId18" Type="http://schemas.microsoft.com/office/2007/relationships/hdphoto" Target="../media/hdphoto7.wdp"/><Relationship Id="rId26" Type="http://schemas.microsoft.com/office/2007/relationships/hdphoto" Target="../media/hdphoto10.wdp"/><Relationship Id="rId3" Type="http://schemas.openxmlformats.org/officeDocument/2006/relationships/slideLayout" Target="../slideLayouts/slideLayout1.xml"/><Relationship Id="rId21" Type="http://schemas.openxmlformats.org/officeDocument/2006/relationships/image" Target="../media/image32.png"/><Relationship Id="rId7" Type="http://schemas.openxmlformats.org/officeDocument/2006/relationships/image" Target="../media/image27.png"/><Relationship Id="rId12" Type="http://schemas.openxmlformats.org/officeDocument/2006/relationships/image" Target="../media/image16.png"/><Relationship Id="rId17" Type="http://schemas.openxmlformats.org/officeDocument/2006/relationships/image" Target="../media/image30.png"/><Relationship Id="rId25" Type="http://schemas.openxmlformats.org/officeDocument/2006/relationships/image" Target="../media/image34.png"/><Relationship Id="rId2" Type="http://schemas.openxmlformats.org/officeDocument/2006/relationships/tags" Target="../tags/tag9.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tags" Target="../tags/tag8.xml"/><Relationship Id="rId6" Type="http://schemas.microsoft.com/office/2007/relationships/hdphoto" Target="../media/hdphoto3.wdp"/><Relationship Id="rId11" Type="http://schemas.openxmlformats.org/officeDocument/2006/relationships/image" Target="../media/image15.png"/><Relationship Id="rId24" Type="http://schemas.microsoft.com/office/2007/relationships/hdphoto" Target="../media/hdphoto1.wdp"/><Relationship Id="rId5" Type="http://schemas.openxmlformats.org/officeDocument/2006/relationships/image" Target="../media/image26.png"/><Relationship Id="rId15" Type="http://schemas.openxmlformats.org/officeDocument/2006/relationships/image" Target="../media/image29.png"/><Relationship Id="rId23" Type="http://schemas.openxmlformats.org/officeDocument/2006/relationships/image" Target="../media/image33.png"/><Relationship Id="rId28" Type="http://schemas.microsoft.com/office/2007/relationships/hdphoto" Target="../media/hdphoto11.wdp"/><Relationship Id="rId10" Type="http://schemas.openxmlformats.org/officeDocument/2006/relationships/image" Target="../media/image14.png"/><Relationship Id="rId19" Type="http://schemas.openxmlformats.org/officeDocument/2006/relationships/image" Target="../media/image31.png"/><Relationship Id="rId4" Type="http://schemas.openxmlformats.org/officeDocument/2006/relationships/notesSlide" Target="../notesSlides/notesSlide8.xml"/><Relationship Id="rId9" Type="http://schemas.openxmlformats.org/officeDocument/2006/relationships/image" Target="../media/image13.png"/><Relationship Id="rId14" Type="http://schemas.microsoft.com/office/2007/relationships/hdphoto" Target="../media/hdphoto5.wdp"/><Relationship Id="rId22" Type="http://schemas.microsoft.com/office/2007/relationships/hdphoto" Target="../media/hdphoto9.wdp"/><Relationship Id="rId27"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38.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7.png"/><Relationship Id="rId4" Type="http://schemas.openxmlformats.org/officeDocument/2006/relationships/notesSlide" Target="../notesSlides/notesSlide9.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9"/>
          <p:cNvSpPr>
            <a:spLocks noChangeArrowheads="1"/>
          </p:cNvSpPr>
          <p:nvPr/>
        </p:nvSpPr>
        <p:spPr bwMode="auto">
          <a:xfrm>
            <a:off x="614982" y="1433232"/>
            <a:ext cx="116287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b="1" cap="all" dirty="0">
                <a:solidFill>
                  <a:schemeClr val="accent1"/>
                </a:solidFill>
                <a:latin typeface="Agency FB" panose="020B0503020202020204" pitchFamily="34" charset="0"/>
                <a:cs typeface="Arial" panose="020B0604020202020204" pitchFamily="34" charset="0"/>
              </a:rPr>
              <a:t>宁夏教育资源公共服务平台</a:t>
            </a:r>
          </a:p>
        </p:txBody>
      </p:sp>
      <p:sp>
        <p:nvSpPr>
          <p:cNvPr id="4" name="矩形 259"/>
          <p:cNvSpPr>
            <a:spLocks noChangeArrowheads="1"/>
          </p:cNvSpPr>
          <p:nvPr/>
        </p:nvSpPr>
        <p:spPr bwMode="auto">
          <a:xfrm>
            <a:off x="3032579" y="2511422"/>
            <a:ext cx="67935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cap="all" dirty="0">
                <a:solidFill>
                  <a:schemeClr val="accent1"/>
                </a:solidFill>
                <a:cs typeface="Arial" panose="020B0604020202020204" pitchFamily="34" charset="0"/>
              </a:rPr>
              <a:t>智慧教学应用</a:t>
            </a:r>
            <a:r>
              <a:rPr lang="en-US" altLang="zh-CN" sz="4400" b="1" cap="all" dirty="0">
                <a:solidFill>
                  <a:schemeClr val="accent1"/>
                </a:solidFill>
                <a:cs typeface="Arial" panose="020B0604020202020204" pitchFamily="34" charset="0"/>
              </a:rPr>
              <a:t>—</a:t>
            </a:r>
            <a:r>
              <a:rPr lang="zh-CN" altLang="en-US" sz="4400" b="1" cap="all" dirty="0">
                <a:solidFill>
                  <a:schemeClr val="accent1"/>
                </a:solidFill>
                <a:cs typeface="Arial" panose="020B0604020202020204" pitchFamily="34" charset="0"/>
              </a:rPr>
              <a:t>教学助手</a:t>
            </a:r>
            <a:endParaRPr lang="en-US" altLang="zh-CN" sz="2800" b="1" cap="all" dirty="0">
              <a:solidFill>
                <a:schemeClr val="accent1"/>
              </a:solidFill>
              <a:cs typeface="Arial" panose="020B0604020202020204" pitchFamily="34" charset="0"/>
            </a:endParaRPr>
          </a:p>
        </p:txBody>
      </p:sp>
      <p:sp>
        <p:nvSpPr>
          <p:cNvPr id="9"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extLst>
      <p:ext uri="{BB962C8B-B14F-4D97-AF65-F5344CB8AC3E}">
        <p14:creationId xmlns:p14="http://schemas.microsoft.com/office/powerpoint/2010/main" val="4112255574"/>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par>
                          <p:cTn id="19" fill="hold">
                            <p:stCondLst>
                              <p:cond delay="1550"/>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childTnLst>
                          </p:cTn>
                        </p:par>
                        <p:par>
                          <p:cTn id="23" fill="hold">
                            <p:stCondLst>
                              <p:cond delay="20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 calcmode="lin" valueType="num">
                                      <p:cBhvr>
                                        <p:cTn id="2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
                                        </p:tgtEl>
                                      </p:cBhvr>
                                    </p:animEffect>
                                  </p:childTnLst>
                                </p:cTn>
                              </p:par>
                            </p:childTnLst>
                          </p:cTn>
                        </p:par>
                        <p:par>
                          <p:cTn id="31" fill="hold">
                            <p:stCondLst>
                              <p:cond delay="30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4"/>
                                        </p:tgtEl>
                                      </p:cBhvr>
                                    </p:animEffect>
                                    <p:animScale>
                                      <p:cBhvr>
                                        <p:cTn id="3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a:spLocks/>
          </p:cNvSpPr>
          <p:nvPr/>
        </p:nvSpPr>
        <p:spPr>
          <a:xfrm>
            <a:off x="608929" y="260554"/>
            <a:ext cx="4308278"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智慧教学管理应用系统</a:t>
            </a:r>
            <a:r>
              <a:rPr lang="en-US" altLang="zh-CN"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特色及亮点</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组合 52">
            <a:extLst>
              <a:ext uri="{FF2B5EF4-FFF2-40B4-BE49-F238E27FC236}">
                <a16:creationId xmlns:a16="http://schemas.microsoft.com/office/drawing/2014/main" id="{927F111D-07D9-4979-BFE7-7D46075F9172}"/>
              </a:ext>
            </a:extLst>
          </p:cNvPr>
          <p:cNvGrpSpPr/>
          <p:nvPr/>
        </p:nvGrpSpPr>
        <p:grpSpPr>
          <a:xfrm>
            <a:off x="579618" y="1137287"/>
            <a:ext cx="5572867" cy="5484951"/>
            <a:chOff x="163093" y="1124746"/>
            <a:chExt cx="5572867" cy="5484951"/>
          </a:xfrm>
        </p:grpSpPr>
        <p:grpSp>
          <p:nvGrpSpPr>
            <p:cNvPr id="54" name="组合 53">
              <a:extLst>
                <a:ext uri="{FF2B5EF4-FFF2-40B4-BE49-F238E27FC236}">
                  <a16:creationId xmlns:a16="http://schemas.microsoft.com/office/drawing/2014/main" id="{EB26C744-C057-4F9F-B7EC-436B93052323}"/>
                </a:ext>
              </a:extLst>
            </p:cNvPr>
            <p:cNvGrpSpPr/>
            <p:nvPr/>
          </p:nvGrpSpPr>
          <p:grpSpPr>
            <a:xfrm>
              <a:off x="163093" y="1124746"/>
              <a:ext cx="5572867" cy="5484951"/>
              <a:chOff x="163094" y="1124744"/>
              <a:chExt cx="5572866" cy="5484951"/>
            </a:xfrm>
          </p:grpSpPr>
          <p:sp>
            <p:nvSpPr>
              <p:cNvPr id="56" name="矩形 55">
                <a:extLst>
                  <a:ext uri="{FF2B5EF4-FFF2-40B4-BE49-F238E27FC236}">
                    <a16:creationId xmlns:a16="http://schemas.microsoft.com/office/drawing/2014/main" id="{D6885FB0-6472-4810-8489-D78EA86E8D8D}"/>
                  </a:ext>
                </a:extLst>
              </p:cNvPr>
              <p:cNvSpPr/>
              <p:nvPr/>
            </p:nvSpPr>
            <p:spPr>
              <a:xfrm>
                <a:off x="231829" y="1976497"/>
                <a:ext cx="5504131" cy="4620855"/>
              </a:xfrm>
              <a:prstGeom prst="rect">
                <a:avLst/>
              </a:prstGeom>
              <a:noFill/>
              <a:ln w="25400" cap="flat" cmpd="sng" algn="ctr">
                <a:solidFill>
                  <a:srgbClr val="009DD9"/>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7" name="矩形 56">
                <a:extLst>
                  <a:ext uri="{FF2B5EF4-FFF2-40B4-BE49-F238E27FC236}">
                    <a16:creationId xmlns:a16="http://schemas.microsoft.com/office/drawing/2014/main" id="{DDCBFEDA-E196-412B-B506-A05D45F74D61}"/>
                  </a:ext>
                </a:extLst>
              </p:cNvPr>
              <p:cNvSpPr/>
              <p:nvPr/>
            </p:nvSpPr>
            <p:spPr>
              <a:xfrm>
                <a:off x="588906" y="2109044"/>
                <a:ext cx="4815839" cy="701040"/>
              </a:xfrm>
              <a:prstGeom prst="rect">
                <a:avLst/>
              </a:prstGeom>
            </p:spPr>
            <p:txBody>
              <a:bodyPr wrap="none">
                <a:spAutoFit/>
              </a:bodyPr>
              <a:lstStyle/>
              <a:p>
                <a:pPr marL="285750" marR="0" lvl="0" indent="-285750" defTabSz="914400" eaLnBrk="0" fontAlgn="base" latinLnBrk="0" hangingPunct="0">
                  <a:lnSpc>
                    <a:spcPts val="2400"/>
                  </a:lnSpc>
                  <a:spcBef>
                    <a:spcPct val="0"/>
                  </a:spcBef>
                  <a:spcAft>
                    <a:spcPct val="0"/>
                  </a:spcAft>
                  <a:buClrTx/>
                  <a:buSzTx/>
                  <a:buFont typeface="Wingdings" panose="05000000000000000000" pitchFamily="2" charset="2"/>
                  <a:buChar char="l"/>
                  <a:defRPr/>
                </a:pPr>
                <a:r>
                  <a:rPr kumimoji="0" lang="zh-CN" altLang="en-US" sz="1600" b="1" i="0" u="none" strike="noStrike" kern="0" cap="none" spc="31"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rPr>
                  <a:t>资源与教材同步，内容到章到节，精准智能推送</a:t>
                </a:r>
                <a:endParaRPr kumimoji="0" lang="en-US" altLang="zh-CN" sz="1600" b="1" i="0" u="none" strike="noStrike" kern="0" cap="none" spc="31"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endParaRPr>
              </a:p>
              <a:p>
                <a:pPr marL="285750" marR="0" lvl="0" indent="-285750" defTabSz="914400" eaLnBrk="0" fontAlgn="base" latinLnBrk="0" hangingPunct="0">
                  <a:lnSpc>
                    <a:spcPts val="2400"/>
                  </a:lnSpc>
                  <a:spcBef>
                    <a:spcPct val="0"/>
                  </a:spcBef>
                  <a:spcAft>
                    <a:spcPct val="0"/>
                  </a:spcAft>
                  <a:buClrTx/>
                  <a:buSzTx/>
                  <a:buFont typeface="Wingdings" panose="05000000000000000000" pitchFamily="2" charset="2"/>
                  <a:buChar char="l"/>
                  <a:defRPr/>
                </a:pPr>
                <a:r>
                  <a:rPr kumimoji="0" lang="zh-CN" altLang="en-US" sz="1600" b="1" i="0" u="none" strike="noStrike" kern="0" cap="none" spc="169"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rPr>
                  <a:t>推送到导学、备课、课堂、作业中一键调用</a:t>
                </a:r>
                <a:endParaRPr kumimoji="0" lang="en-US" altLang="zh-CN" sz="1600" b="1" i="0" u="none" strike="noStrike" kern="0" cap="none" spc="169"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endParaRPr>
              </a:p>
            </p:txBody>
          </p:sp>
          <p:grpSp>
            <p:nvGrpSpPr>
              <p:cNvPr id="58" name="组合 57">
                <a:extLst>
                  <a:ext uri="{FF2B5EF4-FFF2-40B4-BE49-F238E27FC236}">
                    <a16:creationId xmlns:a16="http://schemas.microsoft.com/office/drawing/2014/main" id="{F05BC486-F428-40BB-889E-BBA911318AC3}"/>
                  </a:ext>
                </a:extLst>
              </p:cNvPr>
              <p:cNvGrpSpPr/>
              <p:nvPr/>
            </p:nvGrpSpPr>
            <p:grpSpPr>
              <a:xfrm>
                <a:off x="163094" y="1124744"/>
                <a:ext cx="4741502" cy="658906"/>
                <a:chOff x="163094" y="1124744"/>
                <a:chExt cx="4741502" cy="658906"/>
              </a:xfrm>
            </p:grpSpPr>
            <p:sp>
              <p:nvSpPr>
                <p:cNvPr id="60" name="圆角矩形 23">
                  <a:extLst>
                    <a:ext uri="{FF2B5EF4-FFF2-40B4-BE49-F238E27FC236}">
                      <a16:creationId xmlns:a16="http://schemas.microsoft.com/office/drawing/2014/main" id="{D3127100-7D16-4AB4-A511-CCE50BA2EA0B}"/>
                    </a:ext>
                  </a:extLst>
                </p:cNvPr>
                <p:cNvSpPr/>
                <p:nvPr/>
              </p:nvSpPr>
              <p:spPr>
                <a:xfrm>
                  <a:off x="479376" y="1124744"/>
                  <a:ext cx="4425220"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支持教学资源精准推送</a:t>
                  </a:r>
                </a:p>
              </p:txBody>
            </p:sp>
            <p:sp>
              <p:nvSpPr>
                <p:cNvPr id="61" name="椭圆 60">
                  <a:extLst>
                    <a:ext uri="{FF2B5EF4-FFF2-40B4-BE49-F238E27FC236}">
                      <a16:creationId xmlns:a16="http://schemas.microsoft.com/office/drawing/2014/main" id="{34DC36BD-13C1-4B03-9603-48CDC962BB7D}"/>
                    </a:ext>
                  </a:extLst>
                </p:cNvPr>
                <p:cNvSpPr/>
                <p:nvPr/>
              </p:nvSpPr>
              <p:spPr>
                <a:xfrm>
                  <a:off x="163094" y="1135578"/>
                  <a:ext cx="648072" cy="648072"/>
                </a:xfrm>
                <a:prstGeom prst="ellipse">
                  <a:avLst/>
                </a:prstGeom>
                <a:solidFill>
                  <a:sysClr val="window" lastClr="FFFFFF"/>
                </a:solidFill>
                <a:ln w="444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7</a:t>
                  </a:r>
                </a:p>
              </p:txBody>
            </p:sp>
          </p:grpSp>
          <p:sp>
            <p:nvSpPr>
              <p:cNvPr id="59" name="矩形 58">
                <a:extLst>
                  <a:ext uri="{FF2B5EF4-FFF2-40B4-BE49-F238E27FC236}">
                    <a16:creationId xmlns:a16="http://schemas.microsoft.com/office/drawing/2014/main" id="{5098F8FB-82F7-4925-B5EB-06348E3FE294}"/>
                  </a:ext>
                </a:extLst>
              </p:cNvPr>
              <p:cNvSpPr/>
              <p:nvPr/>
            </p:nvSpPr>
            <p:spPr>
              <a:xfrm>
                <a:off x="231685" y="5985284"/>
                <a:ext cx="5504131"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缩减寻找资源时间，提高备课效率</a:t>
                </a:r>
              </a:p>
            </p:txBody>
          </p:sp>
        </p:grpSp>
        <p:pic>
          <p:nvPicPr>
            <p:cNvPr id="55" name="Picture 3">
              <a:extLst>
                <a:ext uri="{FF2B5EF4-FFF2-40B4-BE49-F238E27FC236}">
                  <a16:creationId xmlns:a16="http://schemas.microsoft.com/office/drawing/2014/main" id="{3E133E45-9AD6-4022-856E-9033EBA422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488" y="2852937"/>
              <a:ext cx="4850437" cy="28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组合 61">
            <a:extLst>
              <a:ext uri="{FF2B5EF4-FFF2-40B4-BE49-F238E27FC236}">
                <a16:creationId xmlns:a16="http://schemas.microsoft.com/office/drawing/2014/main" id="{19A61C92-0B50-4B8E-A5AF-B8CC41D5E043}"/>
              </a:ext>
            </a:extLst>
          </p:cNvPr>
          <p:cNvGrpSpPr/>
          <p:nvPr/>
        </p:nvGrpSpPr>
        <p:grpSpPr>
          <a:xfrm>
            <a:off x="6545140" y="1178279"/>
            <a:ext cx="5572867" cy="5462382"/>
            <a:chOff x="6359509" y="1144081"/>
            <a:chExt cx="5572867" cy="5462382"/>
          </a:xfrm>
        </p:grpSpPr>
        <p:sp>
          <p:nvSpPr>
            <p:cNvPr id="63" name="圆角矩形 26">
              <a:extLst>
                <a:ext uri="{FF2B5EF4-FFF2-40B4-BE49-F238E27FC236}">
                  <a16:creationId xmlns:a16="http://schemas.microsoft.com/office/drawing/2014/main" id="{A2550478-F48A-4888-813E-4FBFAA546845}"/>
                </a:ext>
              </a:extLst>
            </p:cNvPr>
            <p:cNvSpPr/>
            <p:nvPr/>
          </p:nvSpPr>
          <p:spPr>
            <a:xfrm>
              <a:off x="6626074" y="1159897"/>
              <a:ext cx="4425221"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支持跨终端跨平台使用的学科工具</a:t>
              </a:r>
            </a:p>
          </p:txBody>
        </p:sp>
        <p:sp>
          <p:nvSpPr>
            <p:cNvPr id="64" name="椭圆 63">
              <a:extLst>
                <a:ext uri="{FF2B5EF4-FFF2-40B4-BE49-F238E27FC236}">
                  <a16:creationId xmlns:a16="http://schemas.microsoft.com/office/drawing/2014/main" id="{741A3603-4DD7-418F-97A4-7A156CEC98A1}"/>
                </a:ext>
              </a:extLst>
            </p:cNvPr>
            <p:cNvSpPr/>
            <p:nvPr/>
          </p:nvSpPr>
          <p:spPr>
            <a:xfrm>
              <a:off x="6359509" y="1144081"/>
              <a:ext cx="648072"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a:t>
              </a:r>
            </a:p>
          </p:txBody>
        </p:sp>
        <p:grpSp>
          <p:nvGrpSpPr>
            <p:cNvPr id="65" name="组合 64">
              <a:extLst>
                <a:ext uri="{FF2B5EF4-FFF2-40B4-BE49-F238E27FC236}">
                  <a16:creationId xmlns:a16="http://schemas.microsoft.com/office/drawing/2014/main" id="{EAD66ECD-8CAC-4970-9375-9570CAD1EF34}"/>
                </a:ext>
              </a:extLst>
            </p:cNvPr>
            <p:cNvGrpSpPr/>
            <p:nvPr/>
          </p:nvGrpSpPr>
          <p:grpSpPr>
            <a:xfrm>
              <a:off x="6422746" y="1976498"/>
              <a:ext cx="5509630" cy="4629965"/>
              <a:chOff x="6422746" y="1976498"/>
              <a:chExt cx="5509630" cy="4629965"/>
            </a:xfrm>
          </p:grpSpPr>
          <p:sp>
            <p:nvSpPr>
              <p:cNvPr id="66" name="矩形 65">
                <a:extLst>
                  <a:ext uri="{FF2B5EF4-FFF2-40B4-BE49-F238E27FC236}">
                    <a16:creationId xmlns:a16="http://schemas.microsoft.com/office/drawing/2014/main" id="{F3FD09DC-4429-4E33-83D2-7BA9FC7EA67E}"/>
                  </a:ext>
                </a:extLst>
              </p:cNvPr>
              <p:cNvSpPr/>
              <p:nvPr/>
            </p:nvSpPr>
            <p:spPr>
              <a:xfrm>
                <a:off x="6428244" y="1976498"/>
                <a:ext cx="5504132" cy="4612353"/>
              </a:xfrm>
              <a:prstGeom prst="rect">
                <a:avLst/>
              </a:prstGeom>
              <a:noFill/>
              <a:ln w="25400" cap="flat" cmpd="sng" algn="ctr">
                <a:solidFill>
                  <a:srgbClr val="0F6FC6">
                    <a:lumMod val="60000"/>
                    <a:lumOff val="40000"/>
                  </a:srgbClr>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7" name="圆角矩形 30">
                <a:extLst>
                  <a:ext uri="{FF2B5EF4-FFF2-40B4-BE49-F238E27FC236}">
                    <a16:creationId xmlns:a16="http://schemas.microsoft.com/office/drawing/2014/main" id="{AF223F44-0589-46C3-AEFC-0BE82A4CF51C}"/>
                  </a:ext>
                </a:extLst>
              </p:cNvPr>
              <p:cNvSpPr/>
              <p:nvPr/>
            </p:nvSpPr>
            <p:spPr>
              <a:xfrm>
                <a:off x="9336360" y="5306626"/>
                <a:ext cx="1919967" cy="432048"/>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cs typeface="+mn-cs"/>
                  </a:rPr>
                  <a:t>跨平台跨终端使用</a:t>
                </a:r>
              </a:p>
            </p:txBody>
          </p:sp>
          <p:sp>
            <p:nvSpPr>
              <p:cNvPr id="68" name="矩形 67">
                <a:extLst>
                  <a:ext uri="{FF2B5EF4-FFF2-40B4-BE49-F238E27FC236}">
                    <a16:creationId xmlns:a16="http://schemas.microsoft.com/office/drawing/2014/main" id="{96E10FD3-4DE5-486D-B79E-2B7F187E56EB}"/>
                  </a:ext>
                </a:extLst>
              </p:cNvPr>
              <p:cNvSpPr/>
              <p:nvPr/>
            </p:nvSpPr>
            <p:spPr>
              <a:xfrm>
                <a:off x="6422746" y="5982052"/>
                <a:ext cx="5504132"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1540510" eaLnBrk="0" fontAlgn="base" latinLnBrk="0" hangingPunct="0">
                  <a:lnSpc>
                    <a:spcPct val="100000"/>
                  </a:lnSpc>
                  <a:spcBef>
                    <a:spcPct val="0"/>
                  </a:spcBef>
                  <a:spcAft>
                    <a:spcPts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随时随地满足不同学科互动教学需要</a:t>
                </a:r>
              </a:p>
            </p:txBody>
          </p:sp>
          <p:sp>
            <p:nvSpPr>
              <p:cNvPr id="69" name="圆角矩形 32">
                <a:extLst>
                  <a:ext uri="{FF2B5EF4-FFF2-40B4-BE49-F238E27FC236}">
                    <a16:creationId xmlns:a16="http://schemas.microsoft.com/office/drawing/2014/main" id="{2F8BC7C6-5FF8-4064-937D-E36FEDC16221}"/>
                  </a:ext>
                </a:extLst>
              </p:cNvPr>
              <p:cNvSpPr/>
              <p:nvPr/>
            </p:nvSpPr>
            <p:spPr>
              <a:xfrm>
                <a:off x="7080482" y="5306626"/>
                <a:ext cx="1967614" cy="432048"/>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cs typeface="+mn-cs"/>
                  </a:rPr>
                  <a:t>资源数据有效沉淀</a:t>
                </a:r>
              </a:p>
            </p:txBody>
          </p:sp>
          <p:sp>
            <p:nvSpPr>
              <p:cNvPr id="70" name="圆角矩形 33">
                <a:extLst>
                  <a:ext uri="{FF2B5EF4-FFF2-40B4-BE49-F238E27FC236}">
                    <a16:creationId xmlns:a16="http://schemas.microsoft.com/office/drawing/2014/main" id="{CAF3E144-7A93-4634-8294-03797133B0C4}"/>
                  </a:ext>
                </a:extLst>
              </p:cNvPr>
              <p:cNvSpPr/>
              <p:nvPr/>
            </p:nvSpPr>
            <p:spPr>
              <a:xfrm>
                <a:off x="7080482" y="4797152"/>
                <a:ext cx="1080000" cy="360000"/>
              </a:xfrm>
              <a:prstGeom prst="roundRect">
                <a:avLst/>
              </a:prstGeom>
              <a:solidFill>
                <a:srgbClr val="009DD9"/>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学科化</a:t>
                </a:r>
              </a:p>
            </p:txBody>
          </p:sp>
          <p:sp>
            <p:nvSpPr>
              <p:cNvPr id="71" name="圆角矩形 34">
                <a:extLst>
                  <a:ext uri="{FF2B5EF4-FFF2-40B4-BE49-F238E27FC236}">
                    <a16:creationId xmlns:a16="http://schemas.microsoft.com/office/drawing/2014/main" id="{554E234E-9DF9-48CC-9449-0AB3A8B6ED18}"/>
                  </a:ext>
                </a:extLst>
              </p:cNvPr>
              <p:cNvSpPr/>
              <p:nvPr/>
            </p:nvSpPr>
            <p:spPr>
              <a:xfrm>
                <a:off x="8628404" y="4797152"/>
                <a:ext cx="1080000" cy="360000"/>
              </a:xfrm>
              <a:prstGeom prst="roundRect">
                <a:avLst/>
              </a:prstGeom>
              <a:solidFill>
                <a:srgbClr val="009DD9"/>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互动化</a:t>
                </a:r>
              </a:p>
            </p:txBody>
          </p:sp>
          <p:sp>
            <p:nvSpPr>
              <p:cNvPr id="72" name="圆角矩形 35">
                <a:extLst>
                  <a:ext uri="{FF2B5EF4-FFF2-40B4-BE49-F238E27FC236}">
                    <a16:creationId xmlns:a16="http://schemas.microsoft.com/office/drawing/2014/main" id="{529C275C-8637-46B4-82A7-CD9CAF9CB3A5}"/>
                  </a:ext>
                </a:extLst>
              </p:cNvPr>
              <p:cNvSpPr/>
              <p:nvPr/>
            </p:nvSpPr>
            <p:spPr>
              <a:xfrm>
                <a:off x="10176327" y="4797152"/>
                <a:ext cx="1080000" cy="360000"/>
              </a:xfrm>
              <a:prstGeom prst="roundRect">
                <a:avLst/>
              </a:prstGeom>
              <a:solidFill>
                <a:srgbClr val="009DD9"/>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微型化</a:t>
                </a:r>
              </a:p>
            </p:txBody>
          </p:sp>
          <p:sp>
            <p:nvSpPr>
              <p:cNvPr id="73" name="TextBox 42">
                <a:extLst>
                  <a:ext uri="{FF2B5EF4-FFF2-40B4-BE49-F238E27FC236}">
                    <a16:creationId xmlns:a16="http://schemas.microsoft.com/office/drawing/2014/main" id="{CF728679-4429-4313-A255-0A1DCDE6D64A}"/>
                  </a:ext>
                </a:extLst>
              </p:cNvPr>
              <p:cNvSpPr txBox="1"/>
              <p:nvPr/>
            </p:nvSpPr>
            <p:spPr>
              <a:xfrm>
                <a:off x="7074024" y="4329100"/>
                <a:ext cx="4179344" cy="303530"/>
              </a:xfrm>
              <a:prstGeom prst="rect">
                <a:avLst/>
              </a:prstGeom>
              <a:solidFill>
                <a:sysClr val="window" lastClr="FFFFFF">
                  <a:lumMod val="65000"/>
                </a:sysClr>
              </a:solidFill>
              <a:ln w="25400" cap="flat" cmpd="sng" algn="ctr">
                <a:noFill/>
                <a:prstDash val="solid"/>
              </a:ln>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300" b="1" i="0" u="none" strike="noStrike" kern="0" cap="none" spc="4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更多互动学科工具</a:t>
                </a:r>
                <a:r>
                  <a:rPr kumimoji="0" lang="en-US" altLang="zh-CN" sz="1300" b="1" i="0" u="none" strike="noStrike" kern="0" cap="none" spc="4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1300" b="1" i="0" u="none" strike="noStrike" kern="0" cap="none" spc="4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4" name="组合 73">
                <a:extLst>
                  <a:ext uri="{FF2B5EF4-FFF2-40B4-BE49-F238E27FC236}">
                    <a16:creationId xmlns:a16="http://schemas.microsoft.com/office/drawing/2014/main" id="{F1E540BD-3DA0-410E-91EF-30A515C79EE9}"/>
                  </a:ext>
                </a:extLst>
              </p:cNvPr>
              <p:cNvGrpSpPr/>
              <p:nvPr/>
            </p:nvGrpSpPr>
            <p:grpSpPr>
              <a:xfrm>
                <a:off x="9262587" y="2244231"/>
                <a:ext cx="890010" cy="881534"/>
                <a:chOff x="8448934" y="1919124"/>
                <a:chExt cx="1000125" cy="990600"/>
              </a:xfrm>
            </p:grpSpPr>
            <p:pic>
              <p:nvPicPr>
                <p:cNvPr id="96" name="Picture 3">
                  <a:extLst>
                    <a:ext uri="{FF2B5EF4-FFF2-40B4-BE49-F238E27FC236}">
                      <a16:creationId xmlns:a16="http://schemas.microsoft.com/office/drawing/2014/main" id="{7DCF8D68-6B1F-4E8C-9E67-DE18F886CC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934" y="1919124"/>
                  <a:ext cx="10001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69">
                  <a:extLst>
                    <a:ext uri="{FF2B5EF4-FFF2-40B4-BE49-F238E27FC236}">
                      <a16:creationId xmlns:a16="http://schemas.microsoft.com/office/drawing/2014/main" id="{7BBC709B-FD45-4E3A-B236-96F7CA0DD4DA}"/>
                    </a:ext>
                  </a:extLst>
                </p:cNvPr>
                <p:cNvSpPr txBox="1"/>
                <p:nvPr/>
              </p:nvSpPr>
              <p:spPr>
                <a:xfrm>
                  <a:off x="8472264" y="1926223"/>
                  <a:ext cx="936000" cy="322531"/>
                </a:xfrm>
                <a:prstGeom prst="rect">
                  <a:avLst/>
                </a:prstGeom>
                <a:solidFill>
                  <a:srgbClr val="009DD9"/>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互动试题</a:t>
                  </a:r>
                </a:p>
              </p:txBody>
            </p:sp>
          </p:grpSp>
          <p:grpSp>
            <p:nvGrpSpPr>
              <p:cNvPr id="75" name="组合 74">
                <a:extLst>
                  <a:ext uri="{FF2B5EF4-FFF2-40B4-BE49-F238E27FC236}">
                    <a16:creationId xmlns:a16="http://schemas.microsoft.com/office/drawing/2014/main" id="{AF1A47DF-78BF-421A-822E-79887FC62F2F}"/>
                  </a:ext>
                </a:extLst>
              </p:cNvPr>
              <p:cNvGrpSpPr/>
              <p:nvPr/>
            </p:nvGrpSpPr>
            <p:grpSpPr>
              <a:xfrm>
                <a:off x="7030339" y="2225180"/>
                <a:ext cx="890010" cy="898487"/>
                <a:chOff x="1534096" y="1890200"/>
                <a:chExt cx="1000125" cy="1009651"/>
              </a:xfrm>
            </p:grpSpPr>
            <p:pic>
              <p:nvPicPr>
                <p:cNvPr id="94" name="Picture 4">
                  <a:extLst>
                    <a:ext uri="{FF2B5EF4-FFF2-40B4-BE49-F238E27FC236}">
                      <a16:creationId xmlns:a16="http://schemas.microsoft.com/office/drawing/2014/main" id="{27691770-1AE7-4C05-AD09-AB60C41A02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4096" y="1890200"/>
                  <a:ext cx="1000125" cy="100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Box 64">
                  <a:extLst>
                    <a:ext uri="{FF2B5EF4-FFF2-40B4-BE49-F238E27FC236}">
                      <a16:creationId xmlns:a16="http://schemas.microsoft.com/office/drawing/2014/main" id="{8C5C3432-0310-44BA-8339-A7ED5B3F2865}"/>
                    </a:ext>
                  </a:extLst>
                </p:cNvPr>
                <p:cNvSpPr txBox="1"/>
                <p:nvPr/>
              </p:nvSpPr>
              <p:spPr>
                <a:xfrm>
                  <a:off x="1559496" y="1919124"/>
                  <a:ext cx="936000" cy="322531"/>
                </a:xfrm>
                <a:prstGeom prst="rect">
                  <a:avLst/>
                </a:prstGeom>
                <a:solidFill>
                  <a:srgbClr val="009DD9"/>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知识导图</a:t>
                  </a:r>
                </a:p>
              </p:txBody>
            </p:sp>
          </p:grpSp>
          <p:grpSp>
            <p:nvGrpSpPr>
              <p:cNvPr id="76" name="组合 75">
                <a:extLst>
                  <a:ext uri="{FF2B5EF4-FFF2-40B4-BE49-F238E27FC236}">
                    <a16:creationId xmlns:a16="http://schemas.microsoft.com/office/drawing/2014/main" id="{02023FDD-6F3A-4D7C-9981-0A6B2B038125}"/>
                  </a:ext>
                </a:extLst>
              </p:cNvPr>
              <p:cNvGrpSpPr/>
              <p:nvPr/>
            </p:nvGrpSpPr>
            <p:grpSpPr>
              <a:xfrm>
                <a:off x="10378710" y="2235724"/>
                <a:ext cx="898486" cy="890010"/>
                <a:chOff x="7293745" y="1923170"/>
                <a:chExt cx="1009650" cy="1000125"/>
              </a:xfrm>
            </p:grpSpPr>
            <p:pic>
              <p:nvPicPr>
                <p:cNvPr id="92" name="Picture 5">
                  <a:extLst>
                    <a:ext uri="{FF2B5EF4-FFF2-40B4-BE49-F238E27FC236}">
                      <a16:creationId xmlns:a16="http://schemas.microsoft.com/office/drawing/2014/main" id="{8740C533-78EC-4F0C-A787-95B5F1214D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3745" y="1923170"/>
                  <a:ext cx="10096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TextBox 62">
                  <a:extLst>
                    <a:ext uri="{FF2B5EF4-FFF2-40B4-BE49-F238E27FC236}">
                      <a16:creationId xmlns:a16="http://schemas.microsoft.com/office/drawing/2014/main" id="{D4CEF2AC-D916-46FD-9C7B-3BDCCEDAD431}"/>
                    </a:ext>
                  </a:extLst>
                </p:cNvPr>
                <p:cNvSpPr txBox="1"/>
                <p:nvPr/>
              </p:nvSpPr>
              <p:spPr>
                <a:xfrm>
                  <a:off x="7320136" y="1923170"/>
                  <a:ext cx="936000" cy="322531"/>
                </a:xfrm>
                <a:prstGeom prst="rect">
                  <a:avLst/>
                </a:prstGeom>
                <a:solidFill>
                  <a:srgbClr val="009DD9"/>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汉字卡片</a:t>
                  </a:r>
                </a:p>
              </p:txBody>
            </p:sp>
          </p:grpSp>
          <p:grpSp>
            <p:nvGrpSpPr>
              <p:cNvPr id="77" name="组合 76">
                <a:extLst>
                  <a:ext uri="{FF2B5EF4-FFF2-40B4-BE49-F238E27FC236}">
                    <a16:creationId xmlns:a16="http://schemas.microsoft.com/office/drawing/2014/main" id="{956C9DD8-E8E9-4002-8CFB-116DB3A402DA}"/>
                  </a:ext>
                </a:extLst>
              </p:cNvPr>
              <p:cNvGrpSpPr/>
              <p:nvPr/>
            </p:nvGrpSpPr>
            <p:grpSpPr>
              <a:xfrm>
                <a:off x="9283852" y="3306256"/>
                <a:ext cx="847629" cy="865180"/>
                <a:chOff x="5123892" y="1926223"/>
                <a:chExt cx="952500" cy="972223"/>
              </a:xfrm>
            </p:grpSpPr>
            <p:pic>
              <p:nvPicPr>
                <p:cNvPr id="90" name="Picture 4" descr="D:\15- SVN文件\扁平版\课件编辑器\汉字书写.png">
                  <a:extLst>
                    <a:ext uri="{FF2B5EF4-FFF2-40B4-BE49-F238E27FC236}">
                      <a16:creationId xmlns:a16="http://schemas.microsoft.com/office/drawing/2014/main" id="{EFE327CC-EC58-465F-952E-BC218C5159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3892" y="1945946"/>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60">
                  <a:extLst>
                    <a:ext uri="{FF2B5EF4-FFF2-40B4-BE49-F238E27FC236}">
                      <a16:creationId xmlns:a16="http://schemas.microsoft.com/office/drawing/2014/main" id="{0640FD8F-A8C3-409C-9667-D8ADBABD0056}"/>
                    </a:ext>
                  </a:extLst>
                </p:cNvPr>
                <p:cNvSpPr txBox="1"/>
                <p:nvPr/>
              </p:nvSpPr>
              <p:spPr>
                <a:xfrm>
                  <a:off x="5129992" y="1926223"/>
                  <a:ext cx="936000" cy="322531"/>
                </a:xfrm>
                <a:prstGeom prst="rect">
                  <a:avLst/>
                </a:prstGeom>
                <a:solidFill>
                  <a:srgbClr val="009DD9"/>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汉字书写</a:t>
                  </a:r>
                </a:p>
              </p:txBody>
            </p:sp>
          </p:grpSp>
          <p:grpSp>
            <p:nvGrpSpPr>
              <p:cNvPr id="78" name="组合 77">
                <a:extLst>
                  <a:ext uri="{FF2B5EF4-FFF2-40B4-BE49-F238E27FC236}">
                    <a16:creationId xmlns:a16="http://schemas.microsoft.com/office/drawing/2014/main" id="{FEDB2380-31D4-4BBD-BC09-9D39DF25EE44}"/>
                  </a:ext>
                </a:extLst>
              </p:cNvPr>
              <p:cNvGrpSpPr/>
              <p:nvPr/>
            </p:nvGrpSpPr>
            <p:grpSpPr>
              <a:xfrm>
                <a:off x="8182466" y="3294381"/>
                <a:ext cx="851268" cy="871309"/>
                <a:chOff x="4003678" y="1919336"/>
                <a:chExt cx="956590" cy="979110"/>
              </a:xfrm>
            </p:grpSpPr>
            <p:pic>
              <p:nvPicPr>
                <p:cNvPr id="88" name="Picture 3" descr="D:\15- SVN文件\扁平版\课件编辑器\诗词卡片\切图\诗词卡片（大）.png">
                  <a:extLst>
                    <a:ext uri="{FF2B5EF4-FFF2-40B4-BE49-F238E27FC236}">
                      <a16:creationId xmlns:a16="http://schemas.microsoft.com/office/drawing/2014/main" id="{BDD22D6B-B8BF-4F3B-AB6A-B9ED1AB19B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7768" y="1945946"/>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58">
                  <a:extLst>
                    <a:ext uri="{FF2B5EF4-FFF2-40B4-BE49-F238E27FC236}">
                      <a16:creationId xmlns:a16="http://schemas.microsoft.com/office/drawing/2014/main" id="{BE78DEC9-714F-45CE-8063-B38C60D2F99F}"/>
                    </a:ext>
                  </a:extLst>
                </p:cNvPr>
                <p:cNvSpPr txBox="1"/>
                <p:nvPr/>
              </p:nvSpPr>
              <p:spPr>
                <a:xfrm>
                  <a:off x="4003678" y="1919336"/>
                  <a:ext cx="956589" cy="322531"/>
                </a:xfrm>
                <a:prstGeom prst="rect">
                  <a:avLst/>
                </a:prstGeom>
                <a:solidFill>
                  <a:srgbClr val="009DD9"/>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诗词卡片</a:t>
                  </a:r>
                </a:p>
              </p:txBody>
            </p:sp>
          </p:grpSp>
          <p:grpSp>
            <p:nvGrpSpPr>
              <p:cNvPr id="79" name="组合 78">
                <a:extLst>
                  <a:ext uri="{FF2B5EF4-FFF2-40B4-BE49-F238E27FC236}">
                    <a16:creationId xmlns:a16="http://schemas.microsoft.com/office/drawing/2014/main" id="{73360CAF-372F-46B2-8D8A-A482EF4B36C7}"/>
                  </a:ext>
                </a:extLst>
              </p:cNvPr>
              <p:cNvGrpSpPr/>
              <p:nvPr/>
            </p:nvGrpSpPr>
            <p:grpSpPr>
              <a:xfrm>
                <a:off x="10410189" y="3294381"/>
                <a:ext cx="843179" cy="871309"/>
                <a:chOff x="6240016" y="1919336"/>
                <a:chExt cx="947500" cy="979110"/>
              </a:xfrm>
            </p:grpSpPr>
            <p:pic>
              <p:nvPicPr>
                <p:cNvPr id="86" name="Picture 2" descr="D:\15- SVN文件\扁平版\课件编辑器\口算训练\切图\口算训练（50x50）.png">
                  <a:extLst>
                    <a:ext uri="{FF2B5EF4-FFF2-40B4-BE49-F238E27FC236}">
                      <a16:creationId xmlns:a16="http://schemas.microsoft.com/office/drawing/2014/main" id="{27340EC5-30B5-4E80-8032-E72F41B558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0017" y="1962734"/>
                  <a:ext cx="947499" cy="93571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56">
                  <a:extLst>
                    <a:ext uri="{FF2B5EF4-FFF2-40B4-BE49-F238E27FC236}">
                      <a16:creationId xmlns:a16="http://schemas.microsoft.com/office/drawing/2014/main" id="{9A4FAF81-9ACC-4DFA-993D-3E854081DA51}"/>
                    </a:ext>
                  </a:extLst>
                </p:cNvPr>
                <p:cNvSpPr txBox="1"/>
                <p:nvPr/>
              </p:nvSpPr>
              <p:spPr>
                <a:xfrm>
                  <a:off x="6240016" y="1919336"/>
                  <a:ext cx="947499" cy="322531"/>
                </a:xfrm>
                <a:prstGeom prst="rect">
                  <a:avLst/>
                </a:prstGeom>
                <a:solidFill>
                  <a:srgbClr val="009DD9"/>
                </a:solidFill>
                <a:ln w="25400" cap="flat" cmpd="sng" algn="ctr">
                  <a:noFill/>
                  <a:prstDash val="solid"/>
                </a:ln>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口算训练</a:t>
                  </a:r>
                </a:p>
              </p:txBody>
            </p:sp>
          </p:grpSp>
          <p:grpSp>
            <p:nvGrpSpPr>
              <p:cNvPr id="80" name="组合 79">
                <a:extLst>
                  <a:ext uri="{FF2B5EF4-FFF2-40B4-BE49-F238E27FC236}">
                    <a16:creationId xmlns:a16="http://schemas.microsoft.com/office/drawing/2014/main" id="{5E1A066C-FA42-4279-A7E8-C789313A753A}"/>
                  </a:ext>
                </a:extLst>
              </p:cNvPr>
              <p:cNvGrpSpPr/>
              <p:nvPr/>
            </p:nvGrpSpPr>
            <p:grpSpPr>
              <a:xfrm>
                <a:off x="7055854" y="3295709"/>
                <a:ext cx="866354" cy="874643"/>
                <a:chOff x="2741644" y="1926223"/>
                <a:chExt cx="973542" cy="982856"/>
              </a:xfrm>
            </p:grpSpPr>
            <p:pic>
              <p:nvPicPr>
                <p:cNvPr id="84" name="Picture 6">
                  <a:extLst>
                    <a:ext uri="{FF2B5EF4-FFF2-40B4-BE49-F238E27FC236}">
                      <a16:creationId xmlns:a16="http://schemas.microsoft.com/office/drawing/2014/main" id="{1889C8E7-586C-417A-965C-3E30B449C9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1644" y="1935536"/>
                  <a:ext cx="973542" cy="97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TextBox 54">
                  <a:extLst>
                    <a:ext uri="{FF2B5EF4-FFF2-40B4-BE49-F238E27FC236}">
                      <a16:creationId xmlns:a16="http://schemas.microsoft.com/office/drawing/2014/main" id="{D484A53D-37D3-4171-B928-7746F7793A4E}"/>
                    </a:ext>
                  </a:extLst>
                </p:cNvPr>
                <p:cNvSpPr txBox="1"/>
                <p:nvPr/>
              </p:nvSpPr>
              <p:spPr>
                <a:xfrm>
                  <a:off x="2741644" y="1926223"/>
                  <a:ext cx="936000" cy="322531"/>
                </a:xfrm>
                <a:prstGeom prst="rect">
                  <a:avLst/>
                </a:prstGeom>
                <a:solidFill>
                  <a:srgbClr val="009DD9"/>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单词卡片</a:t>
                  </a:r>
                </a:p>
              </p:txBody>
            </p:sp>
          </p:grpSp>
          <p:grpSp>
            <p:nvGrpSpPr>
              <p:cNvPr id="81" name="组合 80">
                <a:extLst>
                  <a:ext uri="{FF2B5EF4-FFF2-40B4-BE49-F238E27FC236}">
                    <a16:creationId xmlns:a16="http://schemas.microsoft.com/office/drawing/2014/main" id="{BF798BB8-B1CA-44AB-9F1F-12508A99456A}"/>
                  </a:ext>
                </a:extLst>
              </p:cNvPr>
              <p:cNvGrpSpPr/>
              <p:nvPr/>
            </p:nvGrpSpPr>
            <p:grpSpPr>
              <a:xfrm>
                <a:off x="8155457" y="2240486"/>
                <a:ext cx="881534" cy="881534"/>
                <a:chOff x="4726210" y="3840350"/>
                <a:chExt cx="990600" cy="990600"/>
              </a:xfrm>
            </p:grpSpPr>
            <p:pic>
              <p:nvPicPr>
                <p:cNvPr id="82" name="Picture 7">
                  <a:extLst>
                    <a:ext uri="{FF2B5EF4-FFF2-40B4-BE49-F238E27FC236}">
                      <a16:creationId xmlns:a16="http://schemas.microsoft.com/office/drawing/2014/main" id="{B7A17F83-144C-41D4-B8DB-C1477070E6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6210" y="384035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Box 52">
                  <a:extLst>
                    <a:ext uri="{FF2B5EF4-FFF2-40B4-BE49-F238E27FC236}">
                      <a16:creationId xmlns:a16="http://schemas.microsoft.com/office/drawing/2014/main" id="{6B6639FB-458A-4A10-BB62-F6961222DDED}"/>
                    </a:ext>
                  </a:extLst>
                </p:cNvPr>
                <p:cNvSpPr txBox="1"/>
                <p:nvPr/>
              </p:nvSpPr>
              <p:spPr>
                <a:xfrm>
                  <a:off x="4754894" y="3851973"/>
                  <a:ext cx="936001" cy="322531"/>
                </a:xfrm>
                <a:prstGeom prst="rect">
                  <a:avLst/>
                </a:prstGeom>
                <a:solidFill>
                  <a:srgbClr val="009DD9"/>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英语词典</a:t>
                  </a:r>
                </a:p>
              </p:txBody>
            </p:sp>
          </p:grpSp>
        </p:grpSp>
      </p:grpSp>
    </p:spTree>
    <p:extLst>
      <p:ext uri="{BB962C8B-B14F-4D97-AF65-F5344CB8AC3E}">
        <p14:creationId xmlns:p14="http://schemas.microsoft.com/office/powerpoint/2010/main" val="31542949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a:spLocks/>
          </p:cNvSpPr>
          <p:nvPr/>
        </p:nvSpPr>
        <p:spPr>
          <a:xfrm>
            <a:off x="608929" y="260554"/>
            <a:ext cx="4308278"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智慧教学管理应用系统</a:t>
            </a:r>
            <a:r>
              <a:rPr lang="en-US" altLang="zh-CN"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特色及亮点</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a:extLst>
              <a:ext uri="{FF2B5EF4-FFF2-40B4-BE49-F238E27FC236}">
                <a16:creationId xmlns:a16="http://schemas.microsoft.com/office/drawing/2014/main" id="{52561102-2A82-4440-874D-F8EFF395A808}"/>
              </a:ext>
            </a:extLst>
          </p:cNvPr>
          <p:cNvGrpSpPr/>
          <p:nvPr/>
        </p:nvGrpSpPr>
        <p:grpSpPr>
          <a:xfrm>
            <a:off x="592999" y="1155710"/>
            <a:ext cx="5572867" cy="5484951"/>
            <a:chOff x="163094" y="1124744"/>
            <a:chExt cx="5572866" cy="5484951"/>
          </a:xfrm>
        </p:grpSpPr>
        <p:sp>
          <p:nvSpPr>
            <p:cNvPr id="6" name="矩形 5">
              <a:extLst>
                <a:ext uri="{FF2B5EF4-FFF2-40B4-BE49-F238E27FC236}">
                  <a16:creationId xmlns:a16="http://schemas.microsoft.com/office/drawing/2014/main" id="{AC4207C2-0F7E-4FFE-868B-02F2B9684E60}"/>
                </a:ext>
              </a:extLst>
            </p:cNvPr>
            <p:cNvSpPr/>
            <p:nvPr/>
          </p:nvSpPr>
          <p:spPr>
            <a:xfrm>
              <a:off x="231829" y="1976497"/>
              <a:ext cx="5504131" cy="4620855"/>
            </a:xfrm>
            <a:prstGeom prst="rect">
              <a:avLst/>
            </a:prstGeom>
            <a:noFill/>
            <a:ln w="25400" cap="flat" cmpd="sng" algn="ctr">
              <a:solidFill>
                <a:srgbClr val="009DD9"/>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a:extLst>
                <a:ext uri="{FF2B5EF4-FFF2-40B4-BE49-F238E27FC236}">
                  <a16:creationId xmlns:a16="http://schemas.microsoft.com/office/drawing/2014/main" id="{EA46DEFC-039A-404C-BABC-28EE6AEB8D88}"/>
                </a:ext>
              </a:extLst>
            </p:cNvPr>
            <p:cNvGrpSpPr/>
            <p:nvPr/>
          </p:nvGrpSpPr>
          <p:grpSpPr>
            <a:xfrm>
              <a:off x="163094" y="1124744"/>
              <a:ext cx="4741502" cy="658906"/>
              <a:chOff x="163094" y="1124744"/>
              <a:chExt cx="4741502" cy="658906"/>
            </a:xfrm>
          </p:grpSpPr>
          <p:sp>
            <p:nvSpPr>
              <p:cNvPr id="29" name="圆角矩形 37">
                <a:extLst>
                  <a:ext uri="{FF2B5EF4-FFF2-40B4-BE49-F238E27FC236}">
                    <a16:creationId xmlns:a16="http://schemas.microsoft.com/office/drawing/2014/main" id="{1DF8A1D4-85A3-4A96-A681-455D8D4633EA}"/>
                  </a:ext>
                </a:extLst>
              </p:cNvPr>
              <p:cNvSpPr/>
              <p:nvPr/>
            </p:nvSpPr>
            <p:spPr>
              <a:xfrm>
                <a:off x="479376" y="1124744"/>
                <a:ext cx="4425220"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支持离线备授课使用</a:t>
                </a:r>
              </a:p>
            </p:txBody>
          </p:sp>
          <p:sp>
            <p:nvSpPr>
              <p:cNvPr id="30" name="椭圆 29">
                <a:extLst>
                  <a:ext uri="{FF2B5EF4-FFF2-40B4-BE49-F238E27FC236}">
                    <a16:creationId xmlns:a16="http://schemas.microsoft.com/office/drawing/2014/main" id="{43CE465C-F73C-4AC1-BAE9-F8D9EC282852}"/>
                  </a:ext>
                </a:extLst>
              </p:cNvPr>
              <p:cNvSpPr/>
              <p:nvPr/>
            </p:nvSpPr>
            <p:spPr>
              <a:xfrm>
                <a:off x="163094" y="1135578"/>
                <a:ext cx="648072" cy="648072"/>
              </a:xfrm>
              <a:prstGeom prst="ellipse">
                <a:avLst/>
              </a:prstGeom>
              <a:solidFill>
                <a:sysClr val="window" lastClr="FFFFFF"/>
              </a:solidFill>
              <a:ln w="444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9</a:t>
                </a:r>
              </a:p>
            </p:txBody>
          </p:sp>
        </p:grpSp>
        <p:grpSp>
          <p:nvGrpSpPr>
            <p:cNvPr id="8" name="组合 7">
              <a:extLst>
                <a:ext uri="{FF2B5EF4-FFF2-40B4-BE49-F238E27FC236}">
                  <a16:creationId xmlns:a16="http://schemas.microsoft.com/office/drawing/2014/main" id="{83E02158-3D27-4DEE-AFAE-61E27CE02B77}"/>
                </a:ext>
              </a:extLst>
            </p:cNvPr>
            <p:cNvGrpSpPr/>
            <p:nvPr/>
          </p:nvGrpSpPr>
          <p:grpSpPr>
            <a:xfrm>
              <a:off x="480791" y="2276872"/>
              <a:ext cx="5001243" cy="3210855"/>
              <a:chOff x="480791" y="2545821"/>
              <a:chExt cx="5001243" cy="3210855"/>
            </a:xfrm>
          </p:grpSpPr>
          <p:sp>
            <p:nvSpPr>
              <p:cNvPr id="10" name="圆角矩形 20">
                <a:extLst>
                  <a:ext uri="{FF2B5EF4-FFF2-40B4-BE49-F238E27FC236}">
                    <a16:creationId xmlns:a16="http://schemas.microsoft.com/office/drawing/2014/main" id="{804426A6-CC2F-4FD9-8CFE-E68F017AF7E5}"/>
                  </a:ext>
                </a:extLst>
              </p:cNvPr>
              <p:cNvSpPr/>
              <p:nvPr/>
            </p:nvSpPr>
            <p:spPr>
              <a:xfrm>
                <a:off x="2307884" y="3753088"/>
                <a:ext cx="1335507" cy="468000"/>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离线登录</a:t>
                </a:r>
              </a:p>
            </p:txBody>
          </p:sp>
          <p:sp>
            <p:nvSpPr>
              <p:cNvPr id="11" name="圆角矩形 21">
                <a:extLst>
                  <a:ext uri="{FF2B5EF4-FFF2-40B4-BE49-F238E27FC236}">
                    <a16:creationId xmlns:a16="http://schemas.microsoft.com/office/drawing/2014/main" id="{6965D84E-01BC-4DB0-9215-DB0217D0E3C9}"/>
                  </a:ext>
                </a:extLst>
              </p:cNvPr>
              <p:cNvSpPr/>
              <p:nvPr/>
            </p:nvSpPr>
            <p:spPr>
              <a:xfrm>
                <a:off x="1020791" y="4333437"/>
                <a:ext cx="1335507" cy="468000"/>
              </a:xfrm>
              <a:prstGeom prst="roundRect">
                <a:avLst/>
              </a:prstGeom>
              <a:solidFill>
                <a:srgbClr val="009DD9"/>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离线备课</a:t>
                </a:r>
              </a:p>
            </p:txBody>
          </p:sp>
          <p:sp>
            <p:nvSpPr>
              <p:cNvPr id="12" name="圆角矩形 22">
                <a:extLst>
                  <a:ext uri="{FF2B5EF4-FFF2-40B4-BE49-F238E27FC236}">
                    <a16:creationId xmlns:a16="http://schemas.microsoft.com/office/drawing/2014/main" id="{4FF7CE13-4EDC-4F6C-8742-55A44FAE3267}"/>
                  </a:ext>
                </a:extLst>
              </p:cNvPr>
              <p:cNvSpPr/>
              <p:nvPr/>
            </p:nvSpPr>
            <p:spPr>
              <a:xfrm>
                <a:off x="3607387" y="4333437"/>
                <a:ext cx="1335507" cy="468000"/>
              </a:xfrm>
              <a:prstGeom prst="roundRect">
                <a:avLst/>
              </a:prstGeom>
              <a:solidFill>
                <a:srgbClr val="92D050"/>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离线授课</a:t>
                </a:r>
              </a:p>
            </p:txBody>
          </p:sp>
          <p:sp>
            <p:nvSpPr>
              <p:cNvPr id="13" name="圆角矩形 23">
                <a:extLst>
                  <a:ext uri="{FF2B5EF4-FFF2-40B4-BE49-F238E27FC236}">
                    <a16:creationId xmlns:a16="http://schemas.microsoft.com/office/drawing/2014/main" id="{8C18EF28-0BBF-419F-A593-9EACEF83EACC}"/>
                  </a:ext>
                </a:extLst>
              </p:cNvPr>
              <p:cNvSpPr/>
              <p:nvPr/>
            </p:nvSpPr>
            <p:spPr>
              <a:xfrm>
                <a:off x="480791" y="5396676"/>
                <a:ext cx="1080000" cy="360000"/>
              </a:xfrm>
              <a:prstGeom prst="roundRect">
                <a:avLst/>
              </a:prstGeom>
              <a:solidFill>
                <a:srgbClr val="009DD9"/>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备课件</a:t>
                </a:r>
              </a:p>
            </p:txBody>
          </p:sp>
          <p:sp>
            <p:nvSpPr>
              <p:cNvPr id="14" name="圆角矩形 24">
                <a:extLst>
                  <a:ext uri="{FF2B5EF4-FFF2-40B4-BE49-F238E27FC236}">
                    <a16:creationId xmlns:a16="http://schemas.microsoft.com/office/drawing/2014/main" id="{55B3AE2D-4AC7-40D0-8FF5-717674BDEEB6}"/>
                  </a:ext>
                </a:extLst>
              </p:cNvPr>
              <p:cNvSpPr/>
              <p:nvPr/>
            </p:nvSpPr>
            <p:spPr>
              <a:xfrm>
                <a:off x="1787872" y="5396676"/>
                <a:ext cx="1080000" cy="360000"/>
              </a:xfrm>
              <a:prstGeom prst="roundRect">
                <a:avLst/>
              </a:prstGeom>
              <a:solidFill>
                <a:srgbClr val="009DD9"/>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备资源</a:t>
                </a:r>
              </a:p>
            </p:txBody>
          </p:sp>
          <p:sp>
            <p:nvSpPr>
              <p:cNvPr id="15" name="圆角矩形 25">
                <a:extLst>
                  <a:ext uri="{FF2B5EF4-FFF2-40B4-BE49-F238E27FC236}">
                    <a16:creationId xmlns:a16="http://schemas.microsoft.com/office/drawing/2014/main" id="{36D17734-1F68-4F5F-A195-899E79566E27}"/>
                  </a:ext>
                </a:extLst>
              </p:cNvPr>
              <p:cNvSpPr/>
              <p:nvPr/>
            </p:nvSpPr>
            <p:spPr>
              <a:xfrm>
                <a:off x="3094953" y="5396676"/>
                <a:ext cx="1080000" cy="360000"/>
              </a:xfrm>
              <a:prstGeom prst="roundRect">
                <a:avLst/>
              </a:prstGeom>
              <a:solidFill>
                <a:srgbClr val="92D050"/>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用课件</a:t>
                </a:r>
              </a:p>
            </p:txBody>
          </p:sp>
          <p:sp>
            <p:nvSpPr>
              <p:cNvPr id="16" name="圆角矩形 26">
                <a:extLst>
                  <a:ext uri="{FF2B5EF4-FFF2-40B4-BE49-F238E27FC236}">
                    <a16:creationId xmlns:a16="http://schemas.microsoft.com/office/drawing/2014/main" id="{62E2572A-4F7B-4DEA-B610-9C6170BAD88C}"/>
                  </a:ext>
                </a:extLst>
              </p:cNvPr>
              <p:cNvSpPr/>
              <p:nvPr/>
            </p:nvSpPr>
            <p:spPr>
              <a:xfrm>
                <a:off x="4402034" y="5396676"/>
                <a:ext cx="1080000" cy="360000"/>
              </a:xfrm>
              <a:prstGeom prst="roundRect">
                <a:avLst/>
              </a:prstGeom>
              <a:solidFill>
                <a:srgbClr val="92D050"/>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用资源</a:t>
                </a:r>
              </a:p>
            </p:txBody>
          </p:sp>
          <p:grpSp>
            <p:nvGrpSpPr>
              <p:cNvPr id="17" name="组合 16">
                <a:extLst>
                  <a:ext uri="{FF2B5EF4-FFF2-40B4-BE49-F238E27FC236}">
                    <a16:creationId xmlns:a16="http://schemas.microsoft.com/office/drawing/2014/main" id="{BAC044DD-B6A9-42BE-B542-BA943D7E381D}"/>
                  </a:ext>
                </a:extLst>
              </p:cNvPr>
              <p:cNvGrpSpPr/>
              <p:nvPr/>
            </p:nvGrpSpPr>
            <p:grpSpPr>
              <a:xfrm>
                <a:off x="2645819" y="2545821"/>
                <a:ext cx="722987" cy="966329"/>
                <a:chOff x="815140" y="3546413"/>
                <a:chExt cx="722987" cy="966329"/>
              </a:xfrm>
            </p:grpSpPr>
            <p:pic>
              <p:nvPicPr>
                <p:cNvPr id="27" name="图片 26">
                  <a:extLst>
                    <a:ext uri="{FF2B5EF4-FFF2-40B4-BE49-F238E27FC236}">
                      <a16:creationId xmlns:a16="http://schemas.microsoft.com/office/drawing/2014/main" id="{EF8BB8E6-D447-445F-8D5B-2005D12B2FEF}"/>
                    </a:ext>
                  </a:extLst>
                </p:cNvPr>
                <p:cNvPicPr>
                  <a:picLocks noChangeAspect="1"/>
                </p:cNvPicPr>
                <p:nvPr/>
              </p:nvPicPr>
              <p:blipFill>
                <a:blip r:embed="rId5" cstate="print"/>
                <a:stretch>
                  <a:fillRect/>
                </a:stretch>
              </p:blipFill>
              <p:spPr>
                <a:xfrm>
                  <a:off x="818127" y="3546413"/>
                  <a:ext cx="720000" cy="712088"/>
                </a:xfrm>
                <a:prstGeom prst="rect">
                  <a:avLst/>
                </a:prstGeom>
                <a:noFill/>
              </p:spPr>
            </p:pic>
            <p:sp>
              <p:nvSpPr>
                <p:cNvPr id="28" name="TextBox 57">
                  <a:extLst>
                    <a:ext uri="{FF2B5EF4-FFF2-40B4-BE49-F238E27FC236}">
                      <a16:creationId xmlns:a16="http://schemas.microsoft.com/office/drawing/2014/main" id="{356C3F4E-D7A6-4223-82AF-C67D8DD2C1E2}"/>
                    </a:ext>
                  </a:extLst>
                </p:cNvPr>
                <p:cNvSpPr txBox="1"/>
                <p:nvPr/>
              </p:nvSpPr>
              <p:spPr>
                <a:xfrm>
                  <a:off x="815140" y="4209212"/>
                  <a:ext cx="666755" cy="30353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300" b="1" i="0" u="none" strike="noStrike" kern="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rPr>
                    <a:t>教师</a:t>
                  </a:r>
                </a:p>
              </p:txBody>
            </p:sp>
          </p:grpSp>
          <p:cxnSp>
            <p:nvCxnSpPr>
              <p:cNvPr id="18" name="直接箭头连接符 17">
                <a:extLst>
                  <a:ext uri="{FF2B5EF4-FFF2-40B4-BE49-F238E27FC236}">
                    <a16:creationId xmlns:a16="http://schemas.microsoft.com/office/drawing/2014/main" id="{862E46EE-A520-4188-8BB7-D73830A9AF69}"/>
                  </a:ext>
                </a:extLst>
              </p:cNvPr>
              <p:cNvCxnSpPr>
                <a:stCxn id="28" idx="2"/>
                <a:endCxn id="10" idx="0"/>
              </p:cNvCxnSpPr>
              <p:nvPr/>
            </p:nvCxnSpPr>
            <p:spPr>
              <a:xfrm flipH="1">
                <a:off x="2976022" y="3501008"/>
                <a:ext cx="3175" cy="252095"/>
              </a:xfrm>
              <a:prstGeom prst="straightConnector1">
                <a:avLst/>
              </a:prstGeom>
              <a:noFill/>
              <a:ln w="28575" cap="flat" cmpd="sng" algn="ctr">
                <a:solidFill>
                  <a:sysClr val="window" lastClr="FFFFFF">
                    <a:lumMod val="65000"/>
                  </a:sysClr>
                </a:solidFill>
                <a:prstDash val="sysDash"/>
                <a:tailEnd type="arrow"/>
              </a:ln>
              <a:effectLst/>
            </p:spPr>
          </p:cxnSp>
          <p:cxnSp>
            <p:nvCxnSpPr>
              <p:cNvPr id="20" name="肘形连接符 29">
                <a:extLst>
                  <a:ext uri="{FF2B5EF4-FFF2-40B4-BE49-F238E27FC236}">
                    <a16:creationId xmlns:a16="http://schemas.microsoft.com/office/drawing/2014/main" id="{0786B292-D8FC-4AE8-A082-D170C1E27DED}"/>
                  </a:ext>
                </a:extLst>
              </p:cNvPr>
              <p:cNvCxnSpPr>
                <a:stCxn id="10" idx="1"/>
                <a:endCxn id="11" idx="0"/>
              </p:cNvCxnSpPr>
              <p:nvPr/>
            </p:nvCxnSpPr>
            <p:spPr>
              <a:xfrm rot="10800000" flipV="1">
                <a:off x="1688546" y="3987087"/>
                <a:ext cx="619339" cy="346349"/>
              </a:xfrm>
              <a:prstGeom prst="bentConnector2">
                <a:avLst/>
              </a:prstGeom>
              <a:noFill/>
              <a:ln w="28575" cap="flat" cmpd="sng" algn="ctr">
                <a:solidFill>
                  <a:sysClr val="window" lastClr="FFFFFF">
                    <a:lumMod val="65000"/>
                  </a:sysClr>
                </a:solidFill>
                <a:prstDash val="sysDash"/>
                <a:tailEnd type="arrow"/>
              </a:ln>
              <a:effectLst/>
            </p:spPr>
          </p:cxnSp>
          <p:cxnSp>
            <p:nvCxnSpPr>
              <p:cNvPr id="21" name="肘形连接符 30">
                <a:extLst>
                  <a:ext uri="{FF2B5EF4-FFF2-40B4-BE49-F238E27FC236}">
                    <a16:creationId xmlns:a16="http://schemas.microsoft.com/office/drawing/2014/main" id="{7930AC23-1AC0-4596-80B4-889EB21AA826}"/>
                  </a:ext>
                </a:extLst>
              </p:cNvPr>
              <p:cNvCxnSpPr>
                <a:stCxn id="10" idx="3"/>
                <a:endCxn id="12" idx="0"/>
              </p:cNvCxnSpPr>
              <p:nvPr/>
            </p:nvCxnSpPr>
            <p:spPr>
              <a:xfrm>
                <a:off x="3643391" y="3987088"/>
                <a:ext cx="631750" cy="346349"/>
              </a:xfrm>
              <a:prstGeom prst="bentConnector2">
                <a:avLst/>
              </a:prstGeom>
              <a:noFill/>
              <a:ln w="28575" cap="flat" cmpd="sng" algn="ctr">
                <a:solidFill>
                  <a:sysClr val="window" lastClr="FFFFFF">
                    <a:lumMod val="65000"/>
                  </a:sysClr>
                </a:solidFill>
                <a:prstDash val="sysDash"/>
                <a:tailEnd type="arrow"/>
              </a:ln>
              <a:effectLst/>
            </p:spPr>
          </p:cxnSp>
          <p:cxnSp>
            <p:nvCxnSpPr>
              <p:cNvPr id="22" name="肘形连接符 31">
                <a:extLst>
                  <a:ext uri="{FF2B5EF4-FFF2-40B4-BE49-F238E27FC236}">
                    <a16:creationId xmlns:a16="http://schemas.microsoft.com/office/drawing/2014/main" id="{20853F89-C9F5-4436-A172-D6D64E2A753F}"/>
                  </a:ext>
                </a:extLst>
              </p:cNvPr>
              <p:cNvCxnSpPr>
                <a:stCxn id="11" idx="2"/>
                <a:endCxn id="13" idx="0"/>
              </p:cNvCxnSpPr>
              <p:nvPr/>
            </p:nvCxnSpPr>
            <p:spPr>
              <a:xfrm rot="5400000">
                <a:off x="1057049" y="4765179"/>
                <a:ext cx="595239" cy="667754"/>
              </a:xfrm>
              <a:prstGeom prst="bentConnector3">
                <a:avLst/>
              </a:prstGeom>
              <a:noFill/>
              <a:ln w="28575" cap="flat" cmpd="sng" algn="ctr">
                <a:solidFill>
                  <a:sysClr val="window" lastClr="FFFFFF">
                    <a:lumMod val="65000"/>
                  </a:sysClr>
                </a:solidFill>
                <a:prstDash val="sysDash"/>
                <a:tailEnd type="arrow"/>
              </a:ln>
              <a:effectLst/>
            </p:spPr>
          </p:cxnSp>
          <p:cxnSp>
            <p:nvCxnSpPr>
              <p:cNvPr id="23" name="肘形连接符 32">
                <a:extLst>
                  <a:ext uri="{FF2B5EF4-FFF2-40B4-BE49-F238E27FC236}">
                    <a16:creationId xmlns:a16="http://schemas.microsoft.com/office/drawing/2014/main" id="{C30BAA56-83CE-4272-8B75-8FB7FDCD6503}"/>
                  </a:ext>
                </a:extLst>
              </p:cNvPr>
              <p:cNvCxnSpPr>
                <a:stCxn id="11" idx="2"/>
                <a:endCxn id="14" idx="0"/>
              </p:cNvCxnSpPr>
              <p:nvPr/>
            </p:nvCxnSpPr>
            <p:spPr>
              <a:xfrm rot="16200000" flipH="1">
                <a:off x="1710589" y="4779392"/>
                <a:ext cx="595239" cy="639327"/>
              </a:xfrm>
              <a:prstGeom prst="bentConnector3">
                <a:avLst/>
              </a:prstGeom>
              <a:noFill/>
              <a:ln w="28575" cap="flat" cmpd="sng" algn="ctr">
                <a:solidFill>
                  <a:sysClr val="window" lastClr="FFFFFF">
                    <a:lumMod val="65000"/>
                  </a:sysClr>
                </a:solidFill>
                <a:prstDash val="sysDash"/>
                <a:tailEnd type="arrow"/>
              </a:ln>
              <a:effectLst/>
            </p:spPr>
          </p:cxnSp>
          <p:cxnSp>
            <p:nvCxnSpPr>
              <p:cNvPr id="25" name="肘形连接符 33">
                <a:extLst>
                  <a:ext uri="{FF2B5EF4-FFF2-40B4-BE49-F238E27FC236}">
                    <a16:creationId xmlns:a16="http://schemas.microsoft.com/office/drawing/2014/main" id="{42A3E134-06E2-49A8-B6F4-A6DB5F2654DC}"/>
                  </a:ext>
                </a:extLst>
              </p:cNvPr>
              <p:cNvCxnSpPr>
                <a:stCxn id="12" idx="2"/>
                <a:endCxn id="15" idx="0"/>
              </p:cNvCxnSpPr>
              <p:nvPr/>
            </p:nvCxnSpPr>
            <p:spPr>
              <a:xfrm rot="5400000">
                <a:off x="3657428" y="4778962"/>
                <a:ext cx="595239" cy="640188"/>
              </a:xfrm>
              <a:prstGeom prst="bentConnector3">
                <a:avLst/>
              </a:prstGeom>
              <a:noFill/>
              <a:ln w="28575" cap="flat" cmpd="sng" algn="ctr">
                <a:solidFill>
                  <a:sysClr val="window" lastClr="FFFFFF">
                    <a:lumMod val="65000"/>
                  </a:sysClr>
                </a:solidFill>
                <a:prstDash val="sysDash"/>
                <a:tailEnd type="arrow"/>
              </a:ln>
              <a:effectLst/>
            </p:spPr>
          </p:cxnSp>
          <p:cxnSp>
            <p:nvCxnSpPr>
              <p:cNvPr id="26" name="肘形连接符 34">
                <a:extLst>
                  <a:ext uri="{FF2B5EF4-FFF2-40B4-BE49-F238E27FC236}">
                    <a16:creationId xmlns:a16="http://schemas.microsoft.com/office/drawing/2014/main" id="{30518E05-A86C-4D59-A4C0-B2940351A6BC}"/>
                  </a:ext>
                </a:extLst>
              </p:cNvPr>
              <p:cNvCxnSpPr>
                <a:stCxn id="12" idx="2"/>
                <a:endCxn id="16" idx="0"/>
              </p:cNvCxnSpPr>
              <p:nvPr/>
            </p:nvCxnSpPr>
            <p:spPr>
              <a:xfrm rot="16200000" flipH="1">
                <a:off x="4310968" y="4765609"/>
                <a:ext cx="595239" cy="666893"/>
              </a:xfrm>
              <a:prstGeom prst="bentConnector3">
                <a:avLst/>
              </a:prstGeom>
              <a:noFill/>
              <a:ln w="28575" cap="flat" cmpd="sng" algn="ctr">
                <a:solidFill>
                  <a:sysClr val="window" lastClr="FFFFFF">
                    <a:lumMod val="65000"/>
                  </a:sysClr>
                </a:solidFill>
                <a:prstDash val="sysDash"/>
                <a:tailEnd type="arrow"/>
              </a:ln>
              <a:effectLst/>
            </p:spPr>
          </p:cxnSp>
        </p:grpSp>
        <p:sp>
          <p:nvSpPr>
            <p:cNvPr id="9" name="矩形 8">
              <a:extLst>
                <a:ext uri="{FF2B5EF4-FFF2-40B4-BE49-F238E27FC236}">
                  <a16:creationId xmlns:a16="http://schemas.microsoft.com/office/drawing/2014/main" id="{5EA676F9-98AD-4E17-A9C4-7973B09FAB31}"/>
                </a:ext>
              </a:extLst>
            </p:cNvPr>
            <p:cNvSpPr/>
            <p:nvPr/>
          </p:nvSpPr>
          <p:spPr>
            <a:xfrm>
              <a:off x="231685" y="5985284"/>
              <a:ext cx="5504131"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摆脱网络限制，促进信息化教学常态使用</a:t>
              </a:r>
            </a:p>
          </p:txBody>
        </p:sp>
      </p:grpSp>
      <p:grpSp>
        <p:nvGrpSpPr>
          <p:cNvPr id="32" name="组合 31">
            <a:extLst>
              <a:ext uri="{FF2B5EF4-FFF2-40B4-BE49-F238E27FC236}">
                <a16:creationId xmlns:a16="http://schemas.microsoft.com/office/drawing/2014/main" id="{B2AE6416-D267-43DC-A6AF-8A0649B3A2C2}"/>
              </a:ext>
            </a:extLst>
          </p:cNvPr>
          <p:cNvGrpSpPr/>
          <p:nvPr/>
        </p:nvGrpSpPr>
        <p:grpSpPr>
          <a:xfrm>
            <a:off x="6761164" y="1157706"/>
            <a:ext cx="5572867" cy="5473216"/>
            <a:chOff x="6359509" y="1133247"/>
            <a:chExt cx="5572867" cy="5473216"/>
          </a:xfrm>
        </p:grpSpPr>
        <p:grpSp>
          <p:nvGrpSpPr>
            <p:cNvPr id="33" name="组合 32">
              <a:extLst>
                <a:ext uri="{FF2B5EF4-FFF2-40B4-BE49-F238E27FC236}">
                  <a16:creationId xmlns:a16="http://schemas.microsoft.com/office/drawing/2014/main" id="{D011AEEA-BEA6-41E1-85E3-D83CBD5DF7FB}"/>
                </a:ext>
              </a:extLst>
            </p:cNvPr>
            <p:cNvGrpSpPr/>
            <p:nvPr/>
          </p:nvGrpSpPr>
          <p:grpSpPr>
            <a:xfrm>
              <a:off x="6422746" y="1976498"/>
              <a:ext cx="5509630" cy="4629965"/>
              <a:chOff x="6422746" y="1976498"/>
              <a:chExt cx="5509630" cy="4629965"/>
            </a:xfrm>
          </p:grpSpPr>
          <p:sp>
            <p:nvSpPr>
              <p:cNvPr id="38" name="矩形 37">
                <a:extLst>
                  <a:ext uri="{FF2B5EF4-FFF2-40B4-BE49-F238E27FC236}">
                    <a16:creationId xmlns:a16="http://schemas.microsoft.com/office/drawing/2014/main" id="{70E95BE3-4FAE-4401-8D9B-C20A74644EF6}"/>
                  </a:ext>
                </a:extLst>
              </p:cNvPr>
              <p:cNvSpPr/>
              <p:nvPr/>
            </p:nvSpPr>
            <p:spPr>
              <a:xfrm>
                <a:off x="6428244" y="1976498"/>
                <a:ext cx="5504132" cy="4612353"/>
              </a:xfrm>
              <a:prstGeom prst="rect">
                <a:avLst/>
              </a:prstGeom>
              <a:noFill/>
              <a:ln w="25400" cap="flat" cmpd="sng" algn="ctr">
                <a:solidFill>
                  <a:srgbClr val="0F6FC6">
                    <a:lumMod val="60000"/>
                    <a:lumOff val="40000"/>
                  </a:srgbClr>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矩形 38">
                <a:extLst>
                  <a:ext uri="{FF2B5EF4-FFF2-40B4-BE49-F238E27FC236}">
                    <a16:creationId xmlns:a16="http://schemas.microsoft.com/office/drawing/2014/main" id="{E00748C6-F07B-4D5D-8029-F4EA10CD7C97}"/>
                  </a:ext>
                </a:extLst>
              </p:cNvPr>
              <p:cNvSpPr/>
              <p:nvPr/>
            </p:nvSpPr>
            <p:spPr>
              <a:xfrm>
                <a:off x="6422746" y="5982052"/>
                <a:ext cx="5504132"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1540510" eaLnBrk="0" fontAlgn="base" latinLnBrk="0" hangingPunct="0">
                  <a:lnSpc>
                    <a:spcPct val="100000"/>
                  </a:lnSpc>
                  <a:spcBef>
                    <a:spcPct val="0"/>
                  </a:spcBef>
                  <a:spcAft>
                    <a:spcPts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延续</a:t>
                </a:r>
                <a:r>
                  <a:rPr kumimoji="0" lang="en-US" altLang="zh-CN"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PPT</a:t>
                </a: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备课习惯，提升教师工作效率</a:t>
                </a:r>
                <a:endParaRPr kumimoji="0" lang="en-US" altLang="zh-CN"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圆角矩形 48">
                <a:extLst>
                  <a:ext uri="{FF2B5EF4-FFF2-40B4-BE49-F238E27FC236}">
                    <a16:creationId xmlns:a16="http://schemas.microsoft.com/office/drawing/2014/main" id="{0D0851D3-3F3F-4C55-8534-5A973A648C2E}"/>
                  </a:ext>
                </a:extLst>
              </p:cNvPr>
              <p:cNvSpPr/>
              <p:nvPr/>
            </p:nvSpPr>
            <p:spPr>
              <a:xfrm>
                <a:off x="7606439" y="2132856"/>
                <a:ext cx="3147741" cy="468000"/>
              </a:xfrm>
              <a:prstGeom prst="roundRect">
                <a:avLst/>
              </a:prstGeom>
              <a:noFill/>
              <a:ln w="19050" cap="flat" cmpd="sng" algn="ctr">
                <a:noFill/>
                <a:prstDash val="sysDash"/>
              </a:ln>
              <a:effectLst/>
            </p:spPr>
            <p:txBody>
              <a:bodyPr rtlCol="0" anchor="ctr"/>
              <a:lstStyle/>
              <a:p>
                <a:pPr marL="0" marR="0" lvl="0" indent="0" algn="ctr" defTabSz="1540510" eaLnBrk="0" fontAlgn="base" latinLnBrk="0" hangingPunct="0">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rPr>
                  <a:t>常态使用的轻量级</a:t>
                </a:r>
                <a:r>
                  <a:rPr kumimoji="0" lang="en-US" altLang="zh-CN" sz="1600" b="1" i="0" u="none" strike="noStrike" kern="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rPr>
                  <a:t>PPT</a:t>
                </a:r>
                <a:r>
                  <a:rPr kumimoji="0" lang="zh-CN" altLang="en-US" sz="1600" b="1" i="0" u="none" strike="noStrike" kern="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rPr>
                  <a:t>备课工具</a:t>
                </a:r>
                <a:endParaRPr kumimoji="0" lang="en-US" altLang="zh-CN" sz="1600" b="1" i="0" u="none" strike="noStrike" kern="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endParaRPr>
              </a:p>
            </p:txBody>
          </p:sp>
          <p:pic>
            <p:nvPicPr>
              <p:cNvPr id="41" name="Picture 3">
                <a:extLst>
                  <a:ext uri="{FF2B5EF4-FFF2-40B4-BE49-F238E27FC236}">
                    <a16:creationId xmlns:a16="http://schemas.microsoft.com/office/drawing/2014/main" id="{3E88BC3C-A106-4A92-A6C4-15BFD78D94A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236388" y="3807904"/>
                <a:ext cx="3440232" cy="19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F53D9641-D80D-41DE-8F34-52F4E7282D68}"/>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67779" y="3807903"/>
                <a:ext cx="1176651" cy="193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a:extLst>
                  <a:ext uri="{FF2B5EF4-FFF2-40B4-BE49-F238E27FC236}">
                    <a16:creationId xmlns:a16="http://schemas.microsoft.com/office/drawing/2014/main" id="{4FD02866-83B5-40D7-B029-7F5A47E1E558}"/>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r="30096"/>
              <a:stretch>
                <a:fillRect/>
              </a:stretch>
            </p:blipFill>
            <p:spPr bwMode="auto">
              <a:xfrm>
                <a:off x="6671608" y="2528900"/>
                <a:ext cx="5005012" cy="118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组合 33">
              <a:extLst>
                <a:ext uri="{FF2B5EF4-FFF2-40B4-BE49-F238E27FC236}">
                  <a16:creationId xmlns:a16="http://schemas.microsoft.com/office/drawing/2014/main" id="{B248B278-4172-4322-9CDD-3E71E4B3CC88}"/>
                </a:ext>
              </a:extLst>
            </p:cNvPr>
            <p:cNvGrpSpPr/>
            <p:nvPr/>
          </p:nvGrpSpPr>
          <p:grpSpPr>
            <a:xfrm>
              <a:off x="6359509" y="1133247"/>
              <a:ext cx="4741503" cy="658906"/>
              <a:chOff x="6359509" y="1133247"/>
              <a:chExt cx="4741503" cy="658906"/>
            </a:xfrm>
          </p:grpSpPr>
          <p:sp>
            <p:nvSpPr>
              <p:cNvPr id="35" name="圆角矩形 43">
                <a:extLst>
                  <a:ext uri="{FF2B5EF4-FFF2-40B4-BE49-F238E27FC236}">
                    <a16:creationId xmlns:a16="http://schemas.microsoft.com/office/drawing/2014/main" id="{F94048F4-648C-439D-94BA-7EB7901D65C4}"/>
                  </a:ext>
                </a:extLst>
              </p:cNvPr>
              <p:cNvSpPr/>
              <p:nvPr/>
            </p:nvSpPr>
            <p:spPr>
              <a:xfrm>
                <a:off x="6675791" y="1133247"/>
                <a:ext cx="4425221"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支持基于</a:t>
                </a:r>
                <a:r>
                  <a:rPr kumimoji="0" lang="en-US" altLang="zh-CN"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PPT</a:t>
                </a: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的备授课</a:t>
                </a:r>
              </a:p>
            </p:txBody>
          </p:sp>
          <p:sp>
            <p:nvSpPr>
              <p:cNvPr id="36" name="椭圆 35">
                <a:extLst>
                  <a:ext uri="{FF2B5EF4-FFF2-40B4-BE49-F238E27FC236}">
                    <a16:creationId xmlns:a16="http://schemas.microsoft.com/office/drawing/2014/main" id="{844FD1A0-B85C-427F-BFB2-8AA457B2E069}"/>
                  </a:ext>
                </a:extLst>
              </p:cNvPr>
              <p:cNvSpPr/>
              <p:nvPr/>
            </p:nvSpPr>
            <p:spPr>
              <a:xfrm>
                <a:off x="6359509" y="1144081"/>
                <a:ext cx="648072"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TextBox 1">
                <a:extLst>
                  <a:ext uri="{FF2B5EF4-FFF2-40B4-BE49-F238E27FC236}">
                    <a16:creationId xmlns:a16="http://schemas.microsoft.com/office/drawing/2014/main" id="{480891DC-EB7B-40E7-B80A-049DC7C33B4E}"/>
                  </a:ext>
                </a:extLst>
              </p:cNvPr>
              <p:cNvSpPr txBox="1"/>
              <p:nvPr/>
            </p:nvSpPr>
            <p:spPr>
              <a:xfrm>
                <a:off x="6368266" y="1214860"/>
                <a:ext cx="570230" cy="548640"/>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10</a:t>
                </a:r>
              </a:p>
            </p:txBody>
          </p:sp>
        </p:grpSp>
      </p:grpSp>
    </p:spTree>
    <p:extLst>
      <p:ext uri="{BB962C8B-B14F-4D97-AF65-F5344CB8AC3E}">
        <p14:creationId xmlns:p14="http://schemas.microsoft.com/office/powerpoint/2010/main" val="314722571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a:spLocks/>
          </p:cNvSpPr>
          <p:nvPr/>
        </p:nvSpPr>
        <p:spPr>
          <a:xfrm>
            <a:off x="608929" y="260554"/>
            <a:ext cx="4308278"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智慧教学管理应用系统</a:t>
            </a:r>
            <a:r>
              <a:rPr lang="en-US" altLang="zh-CN"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特色及亮点</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a:extLst>
              <a:ext uri="{FF2B5EF4-FFF2-40B4-BE49-F238E27FC236}">
                <a16:creationId xmlns:a16="http://schemas.microsoft.com/office/drawing/2014/main" id="{4F3F338E-3227-4AB4-AAAD-4E9504C30BE1}"/>
              </a:ext>
            </a:extLst>
          </p:cNvPr>
          <p:cNvGrpSpPr/>
          <p:nvPr/>
        </p:nvGrpSpPr>
        <p:grpSpPr>
          <a:xfrm>
            <a:off x="520991" y="1167445"/>
            <a:ext cx="5572867" cy="5473216"/>
            <a:chOff x="191344" y="1133247"/>
            <a:chExt cx="5572867" cy="5473216"/>
          </a:xfrm>
        </p:grpSpPr>
        <p:grpSp>
          <p:nvGrpSpPr>
            <p:cNvPr id="6" name="组合 5">
              <a:extLst>
                <a:ext uri="{FF2B5EF4-FFF2-40B4-BE49-F238E27FC236}">
                  <a16:creationId xmlns:a16="http://schemas.microsoft.com/office/drawing/2014/main" id="{A6877D3A-DF20-4760-808C-FA58A58F044D}"/>
                </a:ext>
              </a:extLst>
            </p:cNvPr>
            <p:cNvGrpSpPr/>
            <p:nvPr/>
          </p:nvGrpSpPr>
          <p:grpSpPr>
            <a:xfrm>
              <a:off x="191344" y="1133247"/>
              <a:ext cx="5572867" cy="5473216"/>
              <a:chOff x="6359509" y="1133247"/>
              <a:chExt cx="5572867" cy="5473216"/>
            </a:xfrm>
          </p:grpSpPr>
          <p:grpSp>
            <p:nvGrpSpPr>
              <p:cNvPr id="10" name="组合 9">
                <a:extLst>
                  <a:ext uri="{FF2B5EF4-FFF2-40B4-BE49-F238E27FC236}">
                    <a16:creationId xmlns:a16="http://schemas.microsoft.com/office/drawing/2014/main" id="{D8788FE5-A2DB-4B1D-9840-C7C335941738}"/>
                  </a:ext>
                </a:extLst>
              </p:cNvPr>
              <p:cNvGrpSpPr/>
              <p:nvPr/>
            </p:nvGrpSpPr>
            <p:grpSpPr>
              <a:xfrm>
                <a:off x="6422746" y="1976498"/>
                <a:ext cx="5509630" cy="4629965"/>
                <a:chOff x="6422746" y="1976498"/>
                <a:chExt cx="5509630" cy="4629965"/>
              </a:xfrm>
            </p:grpSpPr>
            <p:sp>
              <p:nvSpPr>
                <p:cNvPr id="15" name="矩形 14">
                  <a:extLst>
                    <a:ext uri="{FF2B5EF4-FFF2-40B4-BE49-F238E27FC236}">
                      <a16:creationId xmlns:a16="http://schemas.microsoft.com/office/drawing/2014/main" id="{CF3FC877-BC98-4D5E-860C-2CBFC5CF30ED}"/>
                    </a:ext>
                  </a:extLst>
                </p:cNvPr>
                <p:cNvSpPr/>
                <p:nvPr/>
              </p:nvSpPr>
              <p:spPr>
                <a:xfrm>
                  <a:off x="6428244" y="1976498"/>
                  <a:ext cx="5504132" cy="4612353"/>
                </a:xfrm>
                <a:prstGeom prst="rect">
                  <a:avLst/>
                </a:prstGeom>
                <a:noFill/>
                <a:ln w="25400" cap="flat" cmpd="sng" algn="ctr">
                  <a:solidFill>
                    <a:srgbClr val="0F6FC6">
                      <a:lumMod val="60000"/>
                      <a:lumOff val="40000"/>
                    </a:srgbClr>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矩形 15">
                  <a:extLst>
                    <a:ext uri="{FF2B5EF4-FFF2-40B4-BE49-F238E27FC236}">
                      <a16:creationId xmlns:a16="http://schemas.microsoft.com/office/drawing/2014/main" id="{F1AEB30B-7642-4AB4-BBCB-4B04B3550908}"/>
                    </a:ext>
                  </a:extLst>
                </p:cNvPr>
                <p:cNvSpPr/>
                <p:nvPr/>
              </p:nvSpPr>
              <p:spPr>
                <a:xfrm>
                  <a:off x="6422746" y="5982052"/>
                  <a:ext cx="5504132"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1540510" eaLnBrk="0" fontAlgn="base" latinLnBrk="0" hangingPunct="0">
                    <a:lnSpc>
                      <a:spcPct val="100000"/>
                    </a:lnSpc>
                    <a:spcBef>
                      <a:spcPct val="0"/>
                    </a:spcBef>
                    <a:spcAft>
                      <a:spcPts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快速掌握班级学情，以学定教</a:t>
                  </a:r>
                </a:p>
              </p:txBody>
            </p:sp>
          </p:grpSp>
          <p:grpSp>
            <p:nvGrpSpPr>
              <p:cNvPr id="11" name="组合 10">
                <a:extLst>
                  <a:ext uri="{FF2B5EF4-FFF2-40B4-BE49-F238E27FC236}">
                    <a16:creationId xmlns:a16="http://schemas.microsoft.com/office/drawing/2014/main" id="{1ADCE4FC-BDF1-4115-A761-CE15FAAC2577}"/>
                  </a:ext>
                </a:extLst>
              </p:cNvPr>
              <p:cNvGrpSpPr/>
              <p:nvPr/>
            </p:nvGrpSpPr>
            <p:grpSpPr>
              <a:xfrm>
                <a:off x="6359509" y="1133247"/>
                <a:ext cx="4741503" cy="658906"/>
                <a:chOff x="6359509" y="1133247"/>
                <a:chExt cx="4741503" cy="658906"/>
              </a:xfrm>
            </p:grpSpPr>
            <p:sp>
              <p:nvSpPr>
                <p:cNvPr id="12" name="圆角矩形 23">
                  <a:extLst>
                    <a:ext uri="{FF2B5EF4-FFF2-40B4-BE49-F238E27FC236}">
                      <a16:creationId xmlns:a16="http://schemas.microsoft.com/office/drawing/2014/main" id="{6E7CBACE-C165-4BBD-9311-1AA07D1B0C42}"/>
                    </a:ext>
                  </a:extLst>
                </p:cNvPr>
                <p:cNvSpPr/>
                <p:nvPr/>
              </p:nvSpPr>
              <p:spPr>
                <a:xfrm>
                  <a:off x="6675791" y="1133247"/>
                  <a:ext cx="4425221"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支持教学统计及趋势分析</a:t>
                  </a:r>
                </a:p>
              </p:txBody>
            </p:sp>
            <p:sp>
              <p:nvSpPr>
                <p:cNvPr id="13" name="椭圆 12">
                  <a:extLst>
                    <a:ext uri="{FF2B5EF4-FFF2-40B4-BE49-F238E27FC236}">
                      <a16:creationId xmlns:a16="http://schemas.microsoft.com/office/drawing/2014/main" id="{04EF397C-A2A7-4C59-A219-F00AE20BD356}"/>
                    </a:ext>
                  </a:extLst>
                </p:cNvPr>
                <p:cNvSpPr/>
                <p:nvPr/>
              </p:nvSpPr>
              <p:spPr>
                <a:xfrm>
                  <a:off x="6359509" y="1144081"/>
                  <a:ext cx="648072"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TextBox 1">
                  <a:extLst>
                    <a:ext uri="{FF2B5EF4-FFF2-40B4-BE49-F238E27FC236}">
                      <a16:creationId xmlns:a16="http://schemas.microsoft.com/office/drawing/2014/main" id="{053A3D59-4F8B-4CF4-BE3C-987EE3DA7BD6}"/>
                    </a:ext>
                  </a:extLst>
                </p:cNvPr>
                <p:cNvSpPr txBox="1"/>
                <p:nvPr/>
              </p:nvSpPr>
              <p:spPr>
                <a:xfrm>
                  <a:off x="6381914" y="1214860"/>
                  <a:ext cx="570230" cy="548640"/>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11</a:t>
                  </a:r>
                </a:p>
              </p:txBody>
            </p:sp>
          </p:grpSp>
        </p:grpSp>
        <p:pic>
          <p:nvPicPr>
            <p:cNvPr id="7" name="Picture 6">
              <a:extLst>
                <a:ext uri="{FF2B5EF4-FFF2-40B4-BE49-F238E27FC236}">
                  <a16:creationId xmlns:a16="http://schemas.microsoft.com/office/drawing/2014/main" id="{B1C7C0AE-E81E-40D6-8E01-71C090572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449" y="3788778"/>
              <a:ext cx="3514479" cy="1944478"/>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8" name="圆角矩形 19">
              <a:extLst>
                <a:ext uri="{FF2B5EF4-FFF2-40B4-BE49-F238E27FC236}">
                  <a16:creationId xmlns:a16="http://schemas.microsoft.com/office/drawing/2014/main" id="{DE547A66-186E-4664-B596-BD59EB61D33B}"/>
                </a:ext>
              </a:extLst>
            </p:cNvPr>
            <p:cNvSpPr/>
            <p:nvPr/>
          </p:nvSpPr>
          <p:spPr>
            <a:xfrm>
              <a:off x="1163452" y="2132856"/>
              <a:ext cx="3589375" cy="468000"/>
            </a:xfrm>
            <a:prstGeom prst="roundRect">
              <a:avLst/>
            </a:prstGeom>
            <a:noFill/>
            <a:ln w="19050" cap="flat" cmpd="sng" algn="ctr">
              <a:noFill/>
              <a:prstDash val="sysDash"/>
            </a:ln>
            <a:effectLst/>
          </p:spPr>
          <p:txBody>
            <a:bodyPr rtlCol="0" anchor="ctr"/>
            <a:lstStyle/>
            <a:p>
              <a:pPr marL="0" marR="0" lvl="0" indent="0" algn="ctr" defTabSz="1540510" eaLnBrk="0" fontAlgn="base" latinLnBrk="0" hangingPunct="0">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cs typeface="+mn-cs"/>
                </a:rPr>
                <a:t>精确到班级、到学生，支持数据导出</a:t>
              </a:r>
            </a:p>
          </p:txBody>
        </p:sp>
        <p:pic>
          <p:nvPicPr>
            <p:cNvPr id="9" name="Picture 7">
              <a:extLst>
                <a:ext uri="{FF2B5EF4-FFF2-40B4-BE49-F238E27FC236}">
                  <a16:creationId xmlns:a16="http://schemas.microsoft.com/office/drawing/2014/main" id="{FD2B6E62-D0DB-480C-96BF-F15AE2F08D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8" y="2584705"/>
              <a:ext cx="3535654" cy="1960419"/>
            </a:xfrm>
            <a:prstGeom prst="rect">
              <a:avLst/>
            </a:prstGeom>
            <a:noFill/>
            <a:ln>
              <a:noFill/>
            </a:ln>
            <a:extLst>
              <a:ext uri="{909E8E84-426E-40DD-AFC4-6F175D3DCCD1}">
                <a14:hiddenFill xmlns:a14="http://schemas.microsoft.com/office/drawing/2010/main">
                  <a:solidFill>
                    <a:schemeClr val="accent1"/>
                  </a:solidFill>
                </a14:hiddenFill>
              </a:ext>
            </a:extLst>
          </p:spPr>
        </p:pic>
      </p:grpSp>
      <p:grpSp>
        <p:nvGrpSpPr>
          <p:cNvPr id="17" name="组合 16">
            <a:extLst>
              <a:ext uri="{FF2B5EF4-FFF2-40B4-BE49-F238E27FC236}">
                <a16:creationId xmlns:a16="http://schemas.microsoft.com/office/drawing/2014/main" id="{63BDB799-2C6B-45F9-9B56-64947A161E17}"/>
              </a:ext>
            </a:extLst>
          </p:cNvPr>
          <p:cNvGrpSpPr/>
          <p:nvPr/>
        </p:nvGrpSpPr>
        <p:grpSpPr>
          <a:xfrm>
            <a:off x="6689156" y="1167445"/>
            <a:ext cx="5572867" cy="5473216"/>
            <a:chOff x="6359509" y="1133247"/>
            <a:chExt cx="5572867" cy="5473216"/>
          </a:xfrm>
        </p:grpSpPr>
        <p:sp>
          <p:nvSpPr>
            <p:cNvPr id="18" name="矩形 17">
              <a:extLst>
                <a:ext uri="{FF2B5EF4-FFF2-40B4-BE49-F238E27FC236}">
                  <a16:creationId xmlns:a16="http://schemas.microsoft.com/office/drawing/2014/main" id="{46BC51E3-3F57-49FF-B819-EC62494C3233}"/>
                </a:ext>
              </a:extLst>
            </p:cNvPr>
            <p:cNvSpPr/>
            <p:nvPr/>
          </p:nvSpPr>
          <p:spPr>
            <a:xfrm>
              <a:off x="6428244" y="1976498"/>
              <a:ext cx="5504132" cy="4612353"/>
            </a:xfrm>
            <a:prstGeom prst="rect">
              <a:avLst/>
            </a:prstGeom>
            <a:noFill/>
            <a:ln w="25400" cap="flat" cmpd="sng" algn="ctr">
              <a:solidFill>
                <a:srgbClr val="0F6FC6">
                  <a:lumMod val="60000"/>
                  <a:lumOff val="40000"/>
                </a:srgbClr>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19">
              <a:extLst>
                <a:ext uri="{FF2B5EF4-FFF2-40B4-BE49-F238E27FC236}">
                  <a16:creationId xmlns:a16="http://schemas.microsoft.com/office/drawing/2014/main" id="{68E08684-6EF8-4EFC-91F3-2C1EBAD80C38}"/>
                </a:ext>
              </a:extLst>
            </p:cNvPr>
            <p:cNvSpPr/>
            <p:nvPr/>
          </p:nvSpPr>
          <p:spPr>
            <a:xfrm>
              <a:off x="6422746" y="5982052"/>
              <a:ext cx="5504132"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1540510" eaLnBrk="0" fontAlgn="base" latinLnBrk="0" hangingPunct="0">
                <a:lnSpc>
                  <a:spcPct val="100000"/>
                </a:lnSpc>
                <a:spcBef>
                  <a:spcPct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Tahoma" panose="020B0604030504040204"/>
                  <a:ea typeface="微软雅黑" panose="020B0503020204020204" pitchFamily="34" charset="-122"/>
                  <a:cs typeface="+mn-cs"/>
                </a:rPr>
                <a:t>满足单词、句子跟读及听写训练需要</a:t>
              </a:r>
            </a:p>
          </p:txBody>
        </p:sp>
        <p:sp>
          <p:nvSpPr>
            <p:cNvPr id="21" name="圆角矩形 31">
              <a:extLst>
                <a:ext uri="{FF2B5EF4-FFF2-40B4-BE49-F238E27FC236}">
                  <a16:creationId xmlns:a16="http://schemas.microsoft.com/office/drawing/2014/main" id="{DE4EE031-4D57-4C8C-B0C5-17D7F491897A}"/>
                </a:ext>
              </a:extLst>
            </p:cNvPr>
            <p:cNvSpPr/>
            <p:nvPr/>
          </p:nvSpPr>
          <p:spPr>
            <a:xfrm>
              <a:off x="7247671" y="2168860"/>
              <a:ext cx="3924893" cy="468000"/>
            </a:xfrm>
            <a:prstGeom prst="roundRect">
              <a:avLst/>
            </a:prstGeom>
            <a:noFill/>
            <a:ln w="19050" cap="flat" cmpd="sng" algn="ctr">
              <a:noFill/>
              <a:prstDash val="sysDash"/>
            </a:ln>
            <a:effectLst/>
          </p:spPr>
          <p:txBody>
            <a:bodyPr rtlCol="0" anchor="ctr"/>
            <a:lstStyle/>
            <a:p>
              <a:pPr marL="0" marR="0" lvl="0" indent="0" algn="ctr" defTabSz="1540510" eaLnBrk="0" fontAlgn="base" latinLnBrk="0" hangingPunct="0">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srgbClr val="0F6FC6"/>
                  </a:solidFill>
                  <a:effectLst/>
                  <a:uLnTx/>
                  <a:uFillTx/>
                  <a:latin typeface="Tahoma" panose="020B0604030504040204"/>
                  <a:ea typeface="微软雅黑" panose="020B0503020204020204" pitchFamily="34" charset="-122"/>
                  <a:cs typeface="+mn-cs"/>
                </a:rPr>
                <a:t>提供专业英语知识库和评价分析模型</a:t>
              </a:r>
            </a:p>
          </p:txBody>
        </p:sp>
        <p:grpSp>
          <p:nvGrpSpPr>
            <p:cNvPr id="22" name="组合 21">
              <a:extLst>
                <a:ext uri="{FF2B5EF4-FFF2-40B4-BE49-F238E27FC236}">
                  <a16:creationId xmlns:a16="http://schemas.microsoft.com/office/drawing/2014/main" id="{437AF3F2-2912-40A9-9528-E9F66D3ADA83}"/>
                </a:ext>
              </a:extLst>
            </p:cNvPr>
            <p:cNvGrpSpPr/>
            <p:nvPr/>
          </p:nvGrpSpPr>
          <p:grpSpPr>
            <a:xfrm>
              <a:off x="6359509" y="1133247"/>
              <a:ext cx="4741503" cy="658906"/>
              <a:chOff x="6359509" y="1133247"/>
              <a:chExt cx="4741503" cy="658906"/>
            </a:xfrm>
          </p:grpSpPr>
          <p:sp>
            <p:nvSpPr>
              <p:cNvPr id="27" name="圆角矩形 36">
                <a:extLst>
                  <a:ext uri="{FF2B5EF4-FFF2-40B4-BE49-F238E27FC236}">
                    <a16:creationId xmlns:a16="http://schemas.microsoft.com/office/drawing/2014/main" id="{7F0B6CAC-226D-4327-A6BF-3C5BD1723EF1}"/>
                  </a:ext>
                </a:extLst>
              </p:cNvPr>
              <p:cNvSpPr/>
              <p:nvPr/>
            </p:nvSpPr>
            <p:spPr>
              <a:xfrm>
                <a:off x="6675791" y="1133247"/>
                <a:ext cx="4425221"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支持英语学科听说作业</a:t>
                </a:r>
              </a:p>
            </p:txBody>
          </p:sp>
          <p:sp>
            <p:nvSpPr>
              <p:cNvPr id="28" name="椭圆 27">
                <a:extLst>
                  <a:ext uri="{FF2B5EF4-FFF2-40B4-BE49-F238E27FC236}">
                    <a16:creationId xmlns:a16="http://schemas.microsoft.com/office/drawing/2014/main" id="{58B1E87B-C102-4933-BAB4-3AA71CE79784}"/>
                  </a:ext>
                </a:extLst>
              </p:cNvPr>
              <p:cNvSpPr/>
              <p:nvPr/>
            </p:nvSpPr>
            <p:spPr>
              <a:xfrm>
                <a:off x="6359509" y="1144081"/>
                <a:ext cx="648072"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TextBox 62">
                <a:extLst>
                  <a:ext uri="{FF2B5EF4-FFF2-40B4-BE49-F238E27FC236}">
                    <a16:creationId xmlns:a16="http://schemas.microsoft.com/office/drawing/2014/main" id="{3CA8945D-D9C1-4D01-8AE9-576E0EC15CDA}"/>
                  </a:ext>
                </a:extLst>
              </p:cNvPr>
              <p:cNvSpPr txBox="1"/>
              <p:nvPr/>
            </p:nvSpPr>
            <p:spPr>
              <a:xfrm>
                <a:off x="6361676" y="1214860"/>
                <a:ext cx="570230" cy="548640"/>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12</a:t>
                </a:r>
              </a:p>
            </p:txBody>
          </p:sp>
        </p:grpSp>
        <p:pic>
          <p:nvPicPr>
            <p:cNvPr id="23" name="Picture 3">
              <a:extLst>
                <a:ext uri="{FF2B5EF4-FFF2-40B4-BE49-F238E27FC236}">
                  <a16:creationId xmlns:a16="http://schemas.microsoft.com/office/drawing/2014/main" id="{8ED7EAA9-3A2A-4EB2-B80E-6645EB6738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3664" y="2600908"/>
              <a:ext cx="4916952" cy="1162512"/>
            </a:xfrm>
            <a:prstGeom prst="rect">
              <a:avLst/>
            </a:prstGeom>
            <a:noFill/>
            <a:ln w="9525">
              <a:solidFill>
                <a:srgbClr val="0F6FC6"/>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4">
              <a:extLst>
                <a:ext uri="{FF2B5EF4-FFF2-40B4-BE49-F238E27FC236}">
                  <a16:creationId xmlns:a16="http://schemas.microsoft.com/office/drawing/2014/main" id="{B2FBDE48-0B29-436C-94CD-4F7C528EB9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1716" y="3904256"/>
              <a:ext cx="4916951" cy="1792996"/>
            </a:xfrm>
            <a:prstGeom prst="rect">
              <a:avLst/>
            </a:prstGeom>
            <a:noFill/>
            <a:ln w="9525">
              <a:solidFill>
                <a:srgbClr val="0F6FC6"/>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2" descr="F:\0-阶段性汇报\2017年7月\所需素材\QQ图片20170717160615.png">
              <a:extLst>
                <a:ext uri="{FF2B5EF4-FFF2-40B4-BE49-F238E27FC236}">
                  <a16:creationId xmlns:a16="http://schemas.microsoft.com/office/drawing/2014/main" id="{DED8F461-C16A-45B7-8870-34B3A9F612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98922" y="2600908"/>
              <a:ext cx="1741694" cy="3096344"/>
            </a:xfrm>
            <a:prstGeom prst="rect">
              <a:avLst/>
            </a:prstGeom>
            <a:noFill/>
            <a:ln>
              <a:solidFill>
                <a:srgbClr val="0F6FC6"/>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040708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8">
            <a:extLst>
              <a:ext uri="{FF2B5EF4-FFF2-40B4-BE49-F238E27FC236}">
                <a16:creationId xmlns:a16="http://schemas.microsoft.com/office/drawing/2014/main" id="{B3D25405-82F9-4D4B-A1DE-96FE42E1EC0E}"/>
              </a:ext>
            </a:extLst>
          </p:cNvPr>
          <p:cNvSpPr txBox="1"/>
          <p:nvPr/>
        </p:nvSpPr>
        <p:spPr>
          <a:xfrm>
            <a:off x="5344184" y="2588271"/>
            <a:ext cx="6773823" cy="677108"/>
          </a:xfrm>
          <a:prstGeom prst="rect">
            <a:avLst/>
          </a:prstGeom>
          <a:noFill/>
        </p:spPr>
        <p:txBody>
          <a:bodyPr wrap="square" lIns="0" tIns="0" rIns="0" bIns="0" rtlCol="0">
            <a:spAutoFit/>
          </a:bodyPr>
          <a:lstStyle/>
          <a:p>
            <a:r>
              <a:rPr lang="zh-CN" altLang="en-US" sz="4400" dirty="0">
                <a:solidFill>
                  <a:schemeClr val="accent1"/>
                </a:solidFill>
                <a:latin typeface="微软雅黑" panose="020B0503020204020204" pitchFamily="34" charset="-122"/>
                <a:ea typeface="微软雅黑" panose="020B0503020204020204" pitchFamily="34" charset="-122"/>
                <a:cs typeface="+mn-ea"/>
                <a:sym typeface="+mn-lt"/>
              </a:rPr>
              <a:t>操作指导与实操练习</a:t>
            </a:r>
            <a:endParaRPr lang="en-GB" altLang="zh-CN" sz="44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TextBox 49">
            <a:extLst>
              <a:ext uri="{FF2B5EF4-FFF2-40B4-BE49-F238E27FC236}">
                <a16:creationId xmlns:a16="http://schemas.microsoft.com/office/drawing/2014/main" id="{515B2BD4-3726-45D9-BB3B-E3E94E14195A}"/>
              </a:ext>
            </a:extLst>
          </p:cNvPr>
          <p:cNvSpPr txBox="1"/>
          <p:nvPr/>
        </p:nvSpPr>
        <p:spPr>
          <a:xfrm>
            <a:off x="5344184" y="3403289"/>
            <a:ext cx="5183515" cy="615553"/>
          </a:xfrm>
          <a:prstGeom prst="rect">
            <a:avLst/>
          </a:prstGeom>
          <a:noFill/>
        </p:spPr>
        <p:txBody>
          <a:bodyPr wrap="square" lIns="0" tIns="0" rIns="0" bIns="0" rtlCol="0">
            <a:spAutoFit/>
          </a:bodyPr>
          <a:lstStyle/>
          <a:p>
            <a:pPr fontAlgn="auto">
              <a:spcBef>
                <a:spcPts val="0"/>
              </a:spcBef>
              <a:spcAft>
                <a:spcPts val="0"/>
              </a:spcAft>
              <a:defRPr/>
            </a:pPr>
            <a:r>
              <a:rPr lang="zh-CN" altLang="en-US" sz="2000" dirty="0">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登陆账号、添加教材、管理资源、制作课件、在线检测、通用工具</a:t>
            </a:r>
            <a:r>
              <a:rPr lang="en-US" altLang="zh-CN" sz="2000" dirty="0">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dirty="0">
              <a:solidFill>
                <a:srgbClr val="0033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259">
            <a:extLst>
              <a:ext uri="{FF2B5EF4-FFF2-40B4-BE49-F238E27FC236}">
                <a16:creationId xmlns:a16="http://schemas.microsoft.com/office/drawing/2014/main" id="{FDE4BF79-8373-4163-9543-AD13F5B22CF8}"/>
              </a:ext>
            </a:extLst>
          </p:cNvPr>
          <p:cNvSpPr>
            <a:spLocks noChangeArrowheads="1"/>
          </p:cNvSpPr>
          <p:nvPr/>
        </p:nvSpPr>
        <p:spPr bwMode="auto">
          <a:xfrm>
            <a:off x="3255952" y="1951625"/>
            <a:ext cx="219644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a:solidFill>
                  <a:schemeClr val="accent1"/>
                </a:solidFill>
                <a:latin typeface="Impact" panose="020B0806030902050204" pitchFamily="34" charset="0"/>
                <a:cs typeface="Arial" panose="020B0604020202020204" pitchFamily="34" charset="0"/>
              </a:rPr>
              <a:t>03</a:t>
            </a:r>
            <a:endParaRPr lang="zh-CN" altLang="en-US" sz="13800" cap="all" spc="300" dirty="0">
              <a:solidFill>
                <a:schemeClr val="accent1"/>
              </a:solidFill>
              <a:latin typeface="Impact" panose="020B0806030902050204" pitchFamily="34" charset="0"/>
              <a:cs typeface="Arial" panose="020B0604020202020204" pitchFamily="34" charset="0"/>
            </a:endParaRPr>
          </a:p>
        </p:txBody>
      </p:sp>
      <p:sp>
        <p:nvSpPr>
          <p:cNvPr id="8" name="Freeform 6">
            <a:extLst>
              <a:ext uri="{FF2B5EF4-FFF2-40B4-BE49-F238E27FC236}">
                <a16:creationId xmlns:a16="http://schemas.microsoft.com/office/drawing/2014/main" id="{8EB9907C-40A9-44C4-B55A-4144BC4F8603}"/>
              </a:ext>
            </a:extLst>
          </p:cNvPr>
          <p:cNvSpPr>
            <a:spLocks/>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9" name="Freeform 7">
            <a:extLst>
              <a:ext uri="{FF2B5EF4-FFF2-40B4-BE49-F238E27FC236}">
                <a16:creationId xmlns:a16="http://schemas.microsoft.com/office/drawing/2014/main" id="{C21416CB-C6F2-4479-8D20-5A7EBAF65171}"/>
              </a:ext>
            </a:extLst>
          </p:cNvPr>
          <p:cNvSpPr>
            <a:spLocks/>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81085229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050"/>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par>
                          <p:cTn id="23" fill="hold">
                            <p:stCondLst>
                              <p:cond delay="15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5"/>
                                        </p:tgtEl>
                                        <p:attrNameLst>
                                          <p:attrName>style.visibility</p:attrName>
                                        </p:attrNameLst>
                                      </p:cBhvr>
                                      <p:to>
                                        <p:strVal val="visible"/>
                                      </p:to>
                                    </p:set>
                                    <p:animEffect transition="in" filter="wipe(left)">
                                      <p:cBhvr>
                                        <p:cTn id="26" dur="200"/>
                                        <p:tgtEl>
                                          <p:spTgt spid="5"/>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5"/>
                                        </p:tgtEl>
                                      </p:cBhvr>
                                      <p:to x="80000" y="100000"/>
                                    </p:animScale>
                                    <p:anim by="(#ppt_w*0.10)" calcmode="lin" valueType="num">
                                      <p:cBhvr>
                                        <p:cTn id="29" dur="50" autoRev="1" fill="hold">
                                          <p:stCondLst>
                                            <p:cond delay="0"/>
                                          </p:stCondLst>
                                        </p:cTn>
                                        <p:tgtEl>
                                          <p:spTgt spid="5"/>
                                        </p:tgtEl>
                                        <p:attrNameLst>
                                          <p:attrName>ppt_x</p:attrName>
                                        </p:attrNameLst>
                                      </p:cBhvr>
                                    </p:anim>
                                    <p:anim by="(-#ppt_w*0.10)" calcmode="lin" valueType="num">
                                      <p:cBhvr>
                                        <p:cTn id="30" dur="50" autoRev="1" fill="hold">
                                          <p:stCondLst>
                                            <p:cond delay="0"/>
                                          </p:stCondLst>
                                        </p:cTn>
                                        <p:tgtEl>
                                          <p:spTgt spid="5"/>
                                        </p:tgtEl>
                                        <p:attrNameLst>
                                          <p:attrName>ppt_y</p:attrName>
                                        </p:attrNameLst>
                                      </p:cBhvr>
                                    </p:anim>
                                    <p:animRot by="-480000">
                                      <p:cBhvr>
                                        <p:cTn id="31" dur="50" autoRev="1" fill="hold">
                                          <p:stCondLst>
                                            <p:cond delay="0"/>
                                          </p:stCondLst>
                                        </p:cTn>
                                        <p:tgtEl>
                                          <p:spTgt spid="5"/>
                                        </p:tgtEl>
                                        <p:attrNameLst>
                                          <p:attrName>r</p:attrName>
                                        </p:attrNameLst>
                                      </p:cBhvr>
                                    </p:animRot>
                                  </p:childTnLst>
                                </p:cTn>
                              </p:par>
                            </p:childTnLst>
                          </p:cTn>
                        </p:par>
                        <p:par>
                          <p:cTn id="32" fill="hold">
                            <p:stCondLst>
                              <p:cond delay="2230"/>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6"/>
                                        </p:tgtEl>
                                        <p:attrNameLst>
                                          <p:attrName>style.visibility</p:attrName>
                                        </p:attrNameLst>
                                      </p:cBhvr>
                                      <p:to>
                                        <p:strVal val="visible"/>
                                      </p:to>
                                    </p:set>
                                    <p:animEffect transition="in" filter="wipe(left)">
                                      <p:cBhvr>
                                        <p:cTn id="35" dur="200"/>
                                        <p:tgtEl>
                                          <p:spTgt spid="6"/>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6"/>
                                        </p:tgtEl>
                                      </p:cBhvr>
                                      <p:to x="80000" y="100000"/>
                                    </p:animScale>
                                    <p:anim by="(#ppt_w*0.10)" calcmode="lin" valueType="num">
                                      <p:cBhvr>
                                        <p:cTn id="38" dur="50" autoRev="1" fill="hold">
                                          <p:stCondLst>
                                            <p:cond delay="0"/>
                                          </p:stCondLst>
                                        </p:cTn>
                                        <p:tgtEl>
                                          <p:spTgt spid="6"/>
                                        </p:tgtEl>
                                        <p:attrNameLst>
                                          <p:attrName>ppt_x</p:attrName>
                                        </p:attrNameLst>
                                      </p:cBhvr>
                                    </p:anim>
                                    <p:anim by="(-#ppt_w*0.10)" calcmode="lin" valueType="num">
                                      <p:cBhvr>
                                        <p:cTn id="39" dur="50" autoRev="1" fill="hold">
                                          <p:stCondLst>
                                            <p:cond delay="0"/>
                                          </p:stCondLst>
                                        </p:cTn>
                                        <p:tgtEl>
                                          <p:spTgt spid="6"/>
                                        </p:tgtEl>
                                        <p:attrNameLst>
                                          <p:attrName>ppt_y</p:attrName>
                                        </p:attrNameLst>
                                      </p:cBhvr>
                                    </p:anim>
                                    <p:animRot by="-480000">
                                      <p:cBhvr>
                                        <p:cTn id="40" dur="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44ADA28D-DAC5-4BB2-B590-B3E7E5B8CC61}"/>
              </a:ext>
            </a:extLst>
          </p:cNvPr>
          <p:cNvPicPr>
            <a:picLocks noChangeAspect="1"/>
          </p:cNvPicPr>
          <p:nvPr/>
        </p:nvPicPr>
        <p:blipFill>
          <a:blip r:embed="rId5"/>
          <a:stretch>
            <a:fillRect/>
          </a:stretch>
        </p:blipFill>
        <p:spPr>
          <a:xfrm>
            <a:off x="7075061" y="1725905"/>
            <a:ext cx="5208380" cy="4366678"/>
          </a:xfrm>
          <a:prstGeom prst="rect">
            <a:avLst/>
          </a:prstGeom>
        </p:spPr>
      </p:pic>
      <p:pic>
        <p:nvPicPr>
          <p:cNvPr id="10" name="图片 9">
            <a:extLst>
              <a:ext uri="{FF2B5EF4-FFF2-40B4-BE49-F238E27FC236}">
                <a16:creationId xmlns:a16="http://schemas.microsoft.com/office/drawing/2014/main" id="{CBAD1C94-2519-49C2-A4E6-16484402AD8F}"/>
              </a:ext>
            </a:extLst>
          </p:cNvPr>
          <p:cNvPicPr>
            <a:picLocks noChangeAspect="1"/>
          </p:cNvPicPr>
          <p:nvPr/>
        </p:nvPicPr>
        <p:blipFill>
          <a:blip r:embed="rId6"/>
          <a:stretch>
            <a:fillRect/>
          </a:stretch>
        </p:blipFill>
        <p:spPr>
          <a:xfrm>
            <a:off x="1028774" y="1822778"/>
            <a:ext cx="5904656" cy="1395732"/>
          </a:xfrm>
          <a:prstGeom prst="rect">
            <a:avLst/>
          </a:prstGeom>
        </p:spPr>
      </p:pic>
      <p:pic>
        <p:nvPicPr>
          <p:cNvPr id="11" name="图片 10">
            <a:extLst>
              <a:ext uri="{FF2B5EF4-FFF2-40B4-BE49-F238E27FC236}">
                <a16:creationId xmlns:a16="http://schemas.microsoft.com/office/drawing/2014/main" id="{F96FA892-5BB9-4B32-8E53-BA414944041F}"/>
              </a:ext>
            </a:extLst>
          </p:cNvPr>
          <p:cNvPicPr>
            <a:picLocks noChangeAspect="1"/>
          </p:cNvPicPr>
          <p:nvPr/>
        </p:nvPicPr>
        <p:blipFill>
          <a:blip r:embed="rId7"/>
          <a:stretch>
            <a:fillRect/>
          </a:stretch>
        </p:blipFill>
        <p:spPr>
          <a:xfrm>
            <a:off x="1001059" y="5043175"/>
            <a:ext cx="5932372" cy="962025"/>
          </a:xfrm>
          <a:prstGeom prst="rect">
            <a:avLst/>
          </a:prstGeom>
        </p:spPr>
      </p:pic>
      <p:sp>
        <p:nvSpPr>
          <p:cNvPr id="12" name="文本框 11">
            <a:extLst>
              <a:ext uri="{FF2B5EF4-FFF2-40B4-BE49-F238E27FC236}">
                <a16:creationId xmlns:a16="http://schemas.microsoft.com/office/drawing/2014/main" id="{78C78BEF-4BC4-4189-A121-522FFFE257F0}"/>
              </a:ext>
            </a:extLst>
          </p:cNvPr>
          <p:cNvSpPr txBox="1"/>
          <p:nvPr/>
        </p:nvSpPr>
        <p:spPr>
          <a:xfrm>
            <a:off x="1124203" y="3413062"/>
            <a:ext cx="5713798" cy="1424621"/>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第一步：进入</a:t>
            </a:r>
            <a:r>
              <a:rPr lang="en-US" altLang="zh-CN" sz="2000" dirty="0">
                <a:latin typeface="微软雅黑" panose="020B0503020204020204" pitchFamily="34" charset="-122"/>
                <a:ea typeface="微软雅黑" panose="020B0503020204020204" pitchFamily="34" charset="-122"/>
                <a:hlinkClick r:id="rId8"/>
              </a:rPr>
              <a:t>www.nxeduyun.com</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第二步：点击中小学普通高中；</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第三步：点击人人通；</a:t>
            </a:r>
          </a:p>
        </p:txBody>
      </p:sp>
      <p:sp>
        <p:nvSpPr>
          <p:cNvPr id="13" name="矩形 12">
            <a:extLst>
              <a:ext uri="{FF2B5EF4-FFF2-40B4-BE49-F238E27FC236}">
                <a16:creationId xmlns:a16="http://schemas.microsoft.com/office/drawing/2014/main" id="{01505C90-C0F5-4500-93C4-8B8E8150847F}"/>
              </a:ext>
            </a:extLst>
          </p:cNvPr>
          <p:cNvSpPr/>
          <p:nvPr/>
        </p:nvSpPr>
        <p:spPr>
          <a:xfrm>
            <a:off x="1099609" y="6189456"/>
            <a:ext cx="2980303" cy="499624"/>
          </a:xfrm>
          <a:prstGeom prst="rect">
            <a:avLst/>
          </a:prstGeom>
        </p:spPr>
        <p:txBody>
          <a:bodyPr wrap="non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第四步：点击教学助手</a:t>
            </a:r>
            <a:r>
              <a:rPr lang="zh-CN" altLang="en-US" dirty="0">
                <a:latin typeface="微软雅黑" panose="020B0503020204020204" pitchFamily="34" charset="-122"/>
                <a:ea typeface="微软雅黑" panose="020B0503020204020204" pitchFamily="34" charset="-122"/>
              </a:rPr>
              <a:t>；</a:t>
            </a:r>
          </a:p>
        </p:txBody>
      </p:sp>
      <p:sp>
        <p:nvSpPr>
          <p:cNvPr id="14" name="矩形 13">
            <a:extLst>
              <a:ext uri="{FF2B5EF4-FFF2-40B4-BE49-F238E27FC236}">
                <a16:creationId xmlns:a16="http://schemas.microsoft.com/office/drawing/2014/main" id="{49BC7830-AFB4-483A-8FF6-A3692192078F}"/>
              </a:ext>
            </a:extLst>
          </p:cNvPr>
          <p:cNvSpPr/>
          <p:nvPr/>
        </p:nvSpPr>
        <p:spPr>
          <a:xfrm>
            <a:off x="7075061" y="6336556"/>
            <a:ext cx="3052439" cy="499624"/>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第五步：点击</a:t>
            </a:r>
            <a:r>
              <a:rPr lang="en-US" altLang="zh-CN" sz="2000" dirty="0">
                <a:latin typeface="微软雅黑" panose="020B0503020204020204" pitchFamily="34" charset="-122"/>
                <a:ea typeface="微软雅黑" panose="020B0503020204020204" pitchFamily="34" charset="-122"/>
              </a:rPr>
              <a:t>PC</a:t>
            </a:r>
            <a:r>
              <a:rPr lang="zh-CN" altLang="en-US" sz="2000" dirty="0">
                <a:latin typeface="微软雅黑" panose="020B0503020204020204" pitchFamily="34" charset="-122"/>
                <a:ea typeface="微软雅黑" panose="020B0503020204020204" pitchFamily="34" charset="-122"/>
              </a:rPr>
              <a:t>版下载</a:t>
            </a:r>
            <a:r>
              <a:rPr lang="zh-CN" altLang="en-US" dirty="0">
                <a:latin typeface="微软雅黑" panose="020B0503020204020204" pitchFamily="34" charset="-122"/>
                <a:ea typeface="微软雅黑" panose="020B0503020204020204" pitchFamily="34" charset="-122"/>
              </a:rPr>
              <a:t>；</a:t>
            </a:r>
          </a:p>
        </p:txBody>
      </p:sp>
      <p:grpSp>
        <p:nvGrpSpPr>
          <p:cNvPr id="15" name="组合 14">
            <a:extLst>
              <a:ext uri="{FF2B5EF4-FFF2-40B4-BE49-F238E27FC236}">
                <a16:creationId xmlns:a16="http://schemas.microsoft.com/office/drawing/2014/main" id="{7DA14427-45E7-4B9A-8BF7-F97C5587AF57}"/>
              </a:ext>
            </a:extLst>
          </p:cNvPr>
          <p:cNvGrpSpPr/>
          <p:nvPr/>
        </p:nvGrpSpPr>
        <p:grpSpPr>
          <a:xfrm>
            <a:off x="587829" y="842882"/>
            <a:ext cx="5422017" cy="658907"/>
            <a:chOff x="6557930" y="861964"/>
            <a:chExt cx="3834981" cy="658907"/>
          </a:xfrm>
        </p:grpSpPr>
        <p:sp>
          <p:nvSpPr>
            <p:cNvPr id="16" name="圆角矩形 23">
              <a:extLst>
                <a:ext uri="{FF2B5EF4-FFF2-40B4-BE49-F238E27FC236}">
                  <a16:creationId xmlns:a16="http://schemas.microsoft.com/office/drawing/2014/main" id="{500957B0-610C-4FDA-9078-6E5B2A7624D7}"/>
                </a:ext>
              </a:extLst>
            </p:cNvPr>
            <p:cNvSpPr/>
            <p:nvPr/>
          </p:nvSpPr>
          <p:spPr>
            <a:xfrm>
              <a:off x="7182255" y="861965"/>
              <a:ext cx="3210656"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lang="zh-CN" altLang="en-US" sz="2400" b="1" kern="0" dirty="0">
                  <a:solidFill>
                    <a:prstClr val="white"/>
                  </a:solidFill>
                  <a:latin typeface="微软雅黑" panose="020B0503020204020204" pitchFamily="34" charset="-122"/>
                  <a:ea typeface="微软雅黑" panose="020B0503020204020204" pitchFamily="34" charset="-122"/>
                </a:rPr>
                <a:t>教学助手下载地址</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椭圆 16">
              <a:extLst>
                <a:ext uri="{FF2B5EF4-FFF2-40B4-BE49-F238E27FC236}">
                  <a16:creationId xmlns:a16="http://schemas.microsoft.com/office/drawing/2014/main" id="{DB853F7F-4683-4688-BBF8-96247616EFC1}"/>
                </a:ext>
              </a:extLst>
            </p:cNvPr>
            <p:cNvSpPr/>
            <p:nvPr/>
          </p:nvSpPr>
          <p:spPr>
            <a:xfrm>
              <a:off x="6557930" y="861964"/>
              <a:ext cx="416491" cy="604025"/>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TextBox 1">
              <a:extLst>
                <a:ext uri="{FF2B5EF4-FFF2-40B4-BE49-F238E27FC236}">
                  <a16:creationId xmlns:a16="http://schemas.microsoft.com/office/drawing/2014/main" id="{C2EB83E5-4204-49B8-AB41-38F4B12FB0BD}"/>
                </a:ext>
              </a:extLst>
            </p:cNvPr>
            <p:cNvSpPr txBox="1"/>
            <p:nvPr/>
          </p:nvSpPr>
          <p:spPr>
            <a:xfrm>
              <a:off x="6574402" y="906540"/>
              <a:ext cx="307075"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kumimoji="0" lang="en-US" altLang="zh-CN" sz="24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280090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a:extLst>
              <a:ext uri="{FF2B5EF4-FFF2-40B4-BE49-F238E27FC236}">
                <a16:creationId xmlns:a16="http://schemas.microsoft.com/office/drawing/2014/main" id="{FA9CABB6-DADB-4C8E-914F-118E8AC24422}"/>
              </a:ext>
            </a:extLst>
          </p:cNvPr>
          <p:cNvPicPr>
            <a:picLocks noChangeAspect="1"/>
          </p:cNvPicPr>
          <p:nvPr/>
        </p:nvPicPr>
        <p:blipFill>
          <a:blip r:embed="rId5"/>
          <a:stretch>
            <a:fillRect/>
          </a:stretch>
        </p:blipFill>
        <p:spPr>
          <a:xfrm>
            <a:off x="2540943" y="2147921"/>
            <a:ext cx="7128792" cy="4438447"/>
          </a:xfrm>
          <a:prstGeom prst="rect">
            <a:avLst/>
          </a:prstGeom>
        </p:spPr>
      </p:pic>
      <p:grpSp>
        <p:nvGrpSpPr>
          <p:cNvPr id="6" name="组合 5">
            <a:extLst>
              <a:ext uri="{FF2B5EF4-FFF2-40B4-BE49-F238E27FC236}">
                <a16:creationId xmlns:a16="http://schemas.microsoft.com/office/drawing/2014/main" id="{0D7FE80B-65FE-41E6-80FF-D63A41606447}"/>
              </a:ext>
            </a:extLst>
          </p:cNvPr>
          <p:cNvGrpSpPr/>
          <p:nvPr/>
        </p:nvGrpSpPr>
        <p:grpSpPr>
          <a:xfrm>
            <a:off x="587829" y="842882"/>
            <a:ext cx="5422017" cy="658907"/>
            <a:chOff x="6557930" y="861964"/>
            <a:chExt cx="3834981" cy="658907"/>
          </a:xfrm>
        </p:grpSpPr>
        <p:sp>
          <p:nvSpPr>
            <p:cNvPr id="7" name="圆角矩形 23">
              <a:extLst>
                <a:ext uri="{FF2B5EF4-FFF2-40B4-BE49-F238E27FC236}">
                  <a16:creationId xmlns:a16="http://schemas.microsoft.com/office/drawing/2014/main" id="{9421889C-D25B-4C9E-AC82-E77987E3D320}"/>
                </a:ext>
              </a:extLst>
            </p:cNvPr>
            <p:cNvSpPr/>
            <p:nvPr/>
          </p:nvSpPr>
          <p:spPr>
            <a:xfrm>
              <a:off x="7182255" y="861965"/>
              <a:ext cx="3210656"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lang="zh-CN" altLang="en-US" sz="2400" b="1" kern="0" dirty="0">
                  <a:solidFill>
                    <a:prstClr val="white"/>
                  </a:solidFill>
                  <a:latin typeface="微软雅黑" panose="020B0503020204020204" pitchFamily="34" charset="-122"/>
                  <a:ea typeface="微软雅黑" panose="020B0503020204020204" pitchFamily="34" charset="-122"/>
                </a:rPr>
                <a:t>教学助手登陆账号</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椭圆 7">
              <a:extLst>
                <a:ext uri="{FF2B5EF4-FFF2-40B4-BE49-F238E27FC236}">
                  <a16:creationId xmlns:a16="http://schemas.microsoft.com/office/drawing/2014/main" id="{132E720E-8417-4C22-A30A-ACAE8F068AA6}"/>
                </a:ext>
              </a:extLst>
            </p:cNvPr>
            <p:cNvSpPr/>
            <p:nvPr/>
          </p:nvSpPr>
          <p:spPr>
            <a:xfrm>
              <a:off x="6557930" y="861964"/>
              <a:ext cx="416491" cy="604025"/>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TextBox 1">
              <a:extLst>
                <a:ext uri="{FF2B5EF4-FFF2-40B4-BE49-F238E27FC236}">
                  <a16:creationId xmlns:a16="http://schemas.microsoft.com/office/drawing/2014/main" id="{B0EC902B-2AD9-4889-BBB3-E0F60F3095FF}"/>
                </a:ext>
              </a:extLst>
            </p:cNvPr>
            <p:cNvSpPr txBox="1"/>
            <p:nvPr/>
          </p:nvSpPr>
          <p:spPr>
            <a:xfrm>
              <a:off x="6574402" y="906540"/>
              <a:ext cx="307075"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2</a:t>
              </a:r>
            </a:p>
          </p:txBody>
        </p:sp>
      </p:grpSp>
      <p:sp>
        <p:nvSpPr>
          <p:cNvPr id="11" name="Content Placeholder 2">
            <a:extLst>
              <a:ext uri="{FF2B5EF4-FFF2-40B4-BE49-F238E27FC236}">
                <a16:creationId xmlns:a16="http://schemas.microsoft.com/office/drawing/2014/main" id="{A97F15C4-2F83-445F-8546-6A78FDA4FE21}"/>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87814839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组合 12">
            <a:extLst>
              <a:ext uri="{FF2B5EF4-FFF2-40B4-BE49-F238E27FC236}">
                <a16:creationId xmlns:a16="http://schemas.microsoft.com/office/drawing/2014/main" id="{D5ABD421-429B-4A03-8F5B-320410F10C09}"/>
              </a:ext>
            </a:extLst>
          </p:cNvPr>
          <p:cNvGrpSpPr/>
          <p:nvPr/>
        </p:nvGrpSpPr>
        <p:grpSpPr>
          <a:xfrm>
            <a:off x="1028775" y="1024037"/>
            <a:ext cx="4007405" cy="648072"/>
            <a:chOff x="459546" y="637969"/>
            <a:chExt cx="3750765" cy="648072"/>
          </a:xfrm>
        </p:grpSpPr>
        <p:sp>
          <p:nvSpPr>
            <p:cNvPr id="14" name="圆角矩形 23">
              <a:extLst>
                <a:ext uri="{FF2B5EF4-FFF2-40B4-BE49-F238E27FC236}">
                  <a16:creationId xmlns:a16="http://schemas.microsoft.com/office/drawing/2014/main" id="{EB4AA0D9-DCA2-42A6-BB0A-DEBF46FEE4EA}"/>
                </a:ext>
              </a:extLst>
            </p:cNvPr>
            <p:cNvSpPr/>
            <p:nvPr/>
          </p:nvSpPr>
          <p:spPr>
            <a:xfrm>
              <a:off x="1183162" y="704304"/>
              <a:ext cx="3027149" cy="567794"/>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lang="zh-CN" altLang="en-US" sz="2400" b="1" kern="0" dirty="0">
                  <a:solidFill>
                    <a:prstClr val="white"/>
                  </a:solidFill>
                  <a:latin typeface="微软雅黑" panose="020B0503020204020204" pitchFamily="34" charset="-122"/>
                  <a:ea typeface="微软雅黑" panose="020B0503020204020204" pitchFamily="34" charset="-122"/>
                </a:rPr>
                <a:t>通用工具、学科工具</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椭圆 14">
              <a:extLst>
                <a:ext uri="{FF2B5EF4-FFF2-40B4-BE49-F238E27FC236}">
                  <a16:creationId xmlns:a16="http://schemas.microsoft.com/office/drawing/2014/main" id="{BCD09A89-0982-4BDB-84FF-E833D61DC5BD}"/>
                </a:ext>
              </a:extLst>
            </p:cNvPr>
            <p:cNvSpPr/>
            <p:nvPr/>
          </p:nvSpPr>
          <p:spPr>
            <a:xfrm>
              <a:off x="459546" y="637969"/>
              <a:ext cx="588848"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1">
              <a:extLst>
                <a:ext uri="{FF2B5EF4-FFF2-40B4-BE49-F238E27FC236}">
                  <a16:creationId xmlns:a16="http://schemas.microsoft.com/office/drawing/2014/main" id="{A49AFEDD-DD6A-476E-890A-F6FAF2644DF0}"/>
                </a:ext>
              </a:extLst>
            </p:cNvPr>
            <p:cNvSpPr txBox="1"/>
            <p:nvPr/>
          </p:nvSpPr>
          <p:spPr>
            <a:xfrm>
              <a:off x="482835" y="726591"/>
              <a:ext cx="43415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kumimoji="0" lang="en-US" altLang="zh-CN" sz="24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3</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pic>
        <p:nvPicPr>
          <p:cNvPr id="17" name="图片 16">
            <a:extLst>
              <a:ext uri="{FF2B5EF4-FFF2-40B4-BE49-F238E27FC236}">
                <a16:creationId xmlns:a16="http://schemas.microsoft.com/office/drawing/2014/main" id="{B0244F1A-2E67-4585-A173-AFF4465AF755}"/>
              </a:ext>
            </a:extLst>
          </p:cNvPr>
          <p:cNvPicPr>
            <a:picLocks noChangeAspect="1"/>
          </p:cNvPicPr>
          <p:nvPr/>
        </p:nvPicPr>
        <p:blipFill>
          <a:blip r:embed="rId5"/>
          <a:stretch>
            <a:fillRect/>
          </a:stretch>
        </p:blipFill>
        <p:spPr>
          <a:xfrm>
            <a:off x="985398" y="1886608"/>
            <a:ext cx="3234277" cy="3721712"/>
          </a:xfrm>
          <a:prstGeom prst="rect">
            <a:avLst/>
          </a:prstGeom>
        </p:spPr>
      </p:pic>
      <p:pic>
        <p:nvPicPr>
          <p:cNvPr id="18" name="图片 17">
            <a:extLst>
              <a:ext uri="{FF2B5EF4-FFF2-40B4-BE49-F238E27FC236}">
                <a16:creationId xmlns:a16="http://schemas.microsoft.com/office/drawing/2014/main" id="{6B282E05-5653-47A1-B77E-C0E7C5E196DB}"/>
              </a:ext>
            </a:extLst>
          </p:cNvPr>
          <p:cNvPicPr>
            <a:picLocks noChangeAspect="1"/>
          </p:cNvPicPr>
          <p:nvPr/>
        </p:nvPicPr>
        <p:blipFill>
          <a:blip r:embed="rId6"/>
          <a:stretch>
            <a:fillRect/>
          </a:stretch>
        </p:blipFill>
        <p:spPr>
          <a:xfrm>
            <a:off x="4446045" y="1852581"/>
            <a:ext cx="4804974" cy="3284793"/>
          </a:xfrm>
          <a:prstGeom prst="rect">
            <a:avLst/>
          </a:prstGeom>
        </p:spPr>
      </p:pic>
      <p:cxnSp>
        <p:nvCxnSpPr>
          <p:cNvPr id="20" name="直接箭头连接符 19">
            <a:extLst>
              <a:ext uri="{FF2B5EF4-FFF2-40B4-BE49-F238E27FC236}">
                <a16:creationId xmlns:a16="http://schemas.microsoft.com/office/drawing/2014/main" id="{F9D88FA7-E69D-42A6-8C44-530139E8245E}"/>
              </a:ext>
            </a:extLst>
          </p:cNvPr>
          <p:cNvCxnSpPr>
            <a:cxnSpLocks/>
          </p:cNvCxnSpPr>
          <p:nvPr/>
        </p:nvCxnSpPr>
        <p:spPr>
          <a:xfrm flipV="1">
            <a:off x="2098079" y="2382611"/>
            <a:ext cx="2333021" cy="13648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0D1A95A3-BDAE-4503-A498-B11464864550}"/>
              </a:ext>
            </a:extLst>
          </p:cNvPr>
          <p:cNvSpPr txBox="1"/>
          <p:nvPr/>
        </p:nvSpPr>
        <p:spPr>
          <a:xfrm>
            <a:off x="4166846" y="5584276"/>
            <a:ext cx="8095177" cy="1200329"/>
          </a:xfrm>
          <a:prstGeom prst="rect">
            <a:avLst/>
          </a:prstGeom>
          <a:noFill/>
        </p:spPr>
        <p:txBody>
          <a:bodyPr wrap="square" rtlCol="0">
            <a:spAutoFit/>
          </a:bodyPr>
          <a:lstStyle/>
          <a:p>
            <a:pPr lvl="0" eaLnBrk="0" fontAlgn="base" hangingPunct="0">
              <a:lnSpc>
                <a:spcPct val="150000"/>
              </a:lnSpc>
              <a:spcBef>
                <a:spcPct val="0"/>
              </a:spcBef>
              <a:spcAft>
                <a:spcPct val="0"/>
              </a:spcAft>
              <a:defRPr/>
            </a:pPr>
            <a:r>
              <a:rPr lang="zh-CN" altLang="en-US" dirty="0">
                <a:latin typeface="微软雅黑" panose="020B0503020204020204" pitchFamily="34" charset="-122"/>
                <a:ea typeface="微软雅黑" panose="020B0503020204020204" pitchFamily="34" charset="-122"/>
              </a:rPr>
              <a:t>     根据学科的特性，下载不同的学科工具，通过工具的使用来满足教师常态化的应用。同时</a:t>
            </a:r>
            <a:r>
              <a:rPr lang="zh-CN" altLang="en-US" kern="0" dirty="0">
                <a:latin typeface="微软雅黑" panose="020B0503020204020204" pitchFamily="34" charset="-122"/>
                <a:ea typeface="微软雅黑" panose="020B0503020204020204" pitchFamily="34" charset="-122"/>
              </a:rPr>
              <a:t>支持基于</a:t>
            </a:r>
            <a:r>
              <a:rPr lang="en-US" altLang="zh-CN" kern="0" dirty="0">
                <a:latin typeface="微软雅黑" panose="020B0503020204020204" pitchFamily="34" charset="-122"/>
                <a:ea typeface="微软雅黑" panose="020B0503020204020204" pitchFamily="34" charset="-122"/>
              </a:rPr>
              <a:t>PPT</a:t>
            </a:r>
            <a:r>
              <a:rPr lang="zh-CN" altLang="en-US" kern="0" dirty="0">
                <a:latin typeface="微软雅黑" panose="020B0503020204020204" pitchFamily="34" charset="-122"/>
                <a:ea typeface="微软雅黑" panose="020B0503020204020204" pitchFamily="34" charset="-122"/>
              </a:rPr>
              <a:t>的备授课，延续</a:t>
            </a:r>
            <a:r>
              <a:rPr lang="en-US" altLang="zh-CN" kern="0" dirty="0">
                <a:latin typeface="微软雅黑" panose="020B0503020204020204" pitchFamily="34" charset="-122"/>
                <a:ea typeface="微软雅黑" panose="020B0503020204020204" pitchFamily="34" charset="-122"/>
              </a:rPr>
              <a:t>PPT</a:t>
            </a:r>
            <a:r>
              <a:rPr lang="zh-CN" altLang="en-US" kern="0" dirty="0">
                <a:latin typeface="微软雅黑" panose="020B0503020204020204" pitchFamily="34" charset="-122"/>
                <a:ea typeface="微软雅黑" panose="020B0503020204020204" pitchFamily="34" charset="-122"/>
              </a:rPr>
              <a:t>备课习惯，提升教师工作效率。</a:t>
            </a:r>
            <a:endParaRPr lang="en-US" altLang="zh-CN" kern="0" dirty="0">
              <a:latin typeface="微软雅黑" panose="020B0503020204020204" pitchFamily="34" charset="-122"/>
              <a:ea typeface="微软雅黑" panose="020B0503020204020204" pitchFamily="34" charset="-122"/>
            </a:endParaRPr>
          </a:p>
          <a:p>
            <a:endParaRPr lang="zh-CN" altLang="en-US" dirty="0"/>
          </a:p>
        </p:txBody>
      </p:sp>
      <p:grpSp>
        <p:nvGrpSpPr>
          <p:cNvPr id="22" name="组合 21">
            <a:extLst>
              <a:ext uri="{FF2B5EF4-FFF2-40B4-BE49-F238E27FC236}">
                <a16:creationId xmlns:a16="http://schemas.microsoft.com/office/drawing/2014/main" id="{81E65DC9-1EC6-4DFF-A24B-B1520FF63FB6}"/>
              </a:ext>
            </a:extLst>
          </p:cNvPr>
          <p:cNvGrpSpPr/>
          <p:nvPr/>
        </p:nvGrpSpPr>
        <p:grpSpPr>
          <a:xfrm>
            <a:off x="9478309" y="1886608"/>
            <a:ext cx="2607890" cy="2562896"/>
            <a:chOff x="9565901" y="1048003"/>
            <a:chExt cx="2607890" cy="2562896"/>
          </a:xfrm>
        </p:grpSpPr>
        <p:pic>
          <p:nvPicPr>
            <p:cNvPr id="23" name="图片 22">
              <a:extLst>
                <a:ext uri="{FF2B5EF4-FFF2-40B4-BE49-F238E27FC236}">
                  <a16:creationId xmlns:a16="http://schemas.microsoft.com/office/drawing/2014/main" id="{9CD54870-9635-4908-B601-59BC919B7BB3}"/>
                </a:ext>
              </a:extLst>
            </p:cNvPr>
            <p:cNvPicPr>
              <a:picLocks noChangeAspect="1"/>
            </p:cNvPicPr>
            <p:nvPr/>
          </p:nvPicPr>
          <p:blipFill>
            <a:blip r:embed="rId7"/>
            <a:stretch>
              <a:fillRect/>
            </a:stretch>
          </p:blipFill>
          <p:spPr>
            <a:xfrm>
              <a:off x="9581778" y="1048003"/>
              <a:ext cx="673638" cy="680374"/>
            </a:xfrm>
            <a:prstGeom prst="rect">
              <a:avLst/>
            </a:prstGeom>
          </p:spPr>
        </p:pic>
        <p:pic>
          <p:nvPicPr>
            <p:cNvPr id="25" name="图片 24">
              <a:extLst>
                <a:ext uri="{FF2B5EF4-FFF2-40B4-BE49-F238E27FC236}">
                  <a16:creationId xmlns:a16="http://schemas.microsoft.com/office/drawing/2014/main" id="{A357334D-D55A-4A7F-948B-EEBAADCD7E97}"/>
                </a:ext>
              </a:extLst>
            </p:cNvPr>
            <p:cNvPicPr>
              <a:picLocks noChangeAspect="1"/>
            </p:cNvPicPr>
            <p:nvPr/>
          </p:nvPicPr>
          <p:blipFill>
            <a:blip r:embed="rId8"/>
            <a:stretch>
              <a:fillRect/>
            </a:stretch>
          </p:blipFill>
          <p:spPr>
            <a:xfrm>
              <a:off x="10485475" y="1056498"/>
              <a:ext cx="673639" cy="680443"/>
            </a:xfrm>
            <a:prstGeom prst="rect">
              <a:avLst/>
            </a:prstGeom>
          </p:spPr>
        </p:pic>
        <p:pic>
          <p:nvPicPr>
            <p:cNvPr id="26" name="图片 25">
              <a:extLst>
                <a:ext uri="{FF2B5EF4-FFF2-40B4-BE49-F238E27FC236}">
                  <a16:creationId xmlns:a16="http://schemas.microsoft.com/office/drawing/2014/main" id="{903586B5-58B4-4D1F-AD1A-157C651DB7CD}"/>
                </a:ext>
              </a:extLst>
            </p:cNvPr>
            <p:cNvPicPr>
              <a:picLocks noChangeAspect="1"/>
            </p:cNvPicPr>
            <p:nvPr/>
          </p:nvPicPr>
          <p:blipFill>
            <a:blip r:embed="rId9"/>
            <a:stretch>
              <a:fillRect/>
            </a:stretch>
          </p:blipFill>
          <p:spPr>
            <a:xfrm>
              <a:off x="11457961" y="1048700"/>
              <a:ext cx="715830" cy="679677"/>
            </a:xfrm>
            <a:prstGeom prst="rect">
              <a:avLst/>
            </a:prstGeom>
          </p:spPr>
        </p:pic>
        <p:pic>
          <p:nvPicPr>
            <p:cNvPr id="27" name="图片 26">
              <a:extLst>
                <a:ext uri="{FF2B5EF4-FFF2-40B4-BE49-F238E27FC236}">
                  <a16:creationId xmlns:a16="http://schemas.microsoft.com/office/drawing/2014/main" id="{BAD3AE6D-BB2E-47C0-A746-D908D7B85D42}"/>
                </a:ext>
              </a:extLst>
            </p:cNvPr>
            <p:cNvPicPr>
              <a:picLocks noChangeAspect="1"/>
            </p:cNvPicPr>
            <p:nvPr/>
          </p:nvPicPr>
          <p:blipFill>
            <a:blip r:embed="rId10"/>
            <a:stretch>
              <a:fillRect/>
            </a:stretch>
          </p:blipFill>
          <p:spPr>
            <a:xfrm>
              <a:off x="9565901" y="1959430"/>
              <a:ext cx="828284" cy="764183"/>
            </a:xfrm>
            <a:prstGeom prst="rect">
              <a:avLst/>
            </a:prstGeom>
          </p:spPr>
        </p:pic>
        <p:pic>
          <p:nvPicPr>
            <p:cNvPr id="28" name="图片 27">
              <a:extLst>
                <a:ext uri="{FF2B5EF4-FFF2-40B4-BE49-F238E27FC236}">
                  <a16:creationId xmlns:a16="http://schemas.microsoft.com/office/drawing/2014/main" id="{6C236DA3-6153-4FD5-BFF7-7CDCEEE6F484}"/>
                </a:ext>
              </a:extLst>
            </p:cNvPr>
            <p:cNvPicPr>
              <a:picLocks noChangeAspect="1"/>
            </p:cNvPicPr>
            <p:nvPr/>
          </p:nvPicPr>
          <p:blipFill>
            <a:blip r:embed="rId11"/>
            <a:stretch>
              <a:fillRect/>
            </a:stretch>
          </p:blipFill>
          <p:spPr>
            <a:xfrm>
              <a:off x="10485475" y="1916832"/>
              <a:ext cx="743501" cy="743501"/>
            </a:xfrm>
            <a:prstGeom prst="rect">
              <a:avLst/>
            </a:prstGeom>
          </p:spPr>
        </p:pic>
        <p:pic>
          <p:nvPicPr>
            <p:cNvPr id="29" name="图片 28">
              <a:extLst>
                <a:ext uri="{FF2B5EF4-FFF2-40B4-BE49-F238E27FC236}">
                  <a16:creationId xmlns:a16="http://schemas.microsoft.com/office/drawing/2014/main" id="{AB67F7CB-A146-41E2-B11B-5BA4AD5ADF19}"/>
                </a:ext>
              </a:extLst>
            </p:cNvPr>
            <p:cNvPicPr>
              <a:picLocks noChangeAspect="1"/>
            </p:cNvPicPr>
            <p:nvPr/>
          </p:nvPicPr>
          <p:blipFill>
            <a:blip r:embed="rId12"/>
            <a:stretch>
              <a:fillRect/>
            </a:stretch>
          </p:blipFill>
          <p:spPr>
            <a:xfrm>
              <a:off x="11486717" y="1916832"/>
              <a:ext cx="687073" cy="728558"/>
            </a:xfrm>
            <a:prstGeom prst="rect">
              <a:avLst/>
            </a:prstGeom>
          </p:spPr>
        </p:pic>
        <p:pic>
          <p:nvPicPr>
            <p:cNvPr id="30" name="图片 29">
              <a:extLst>
                <a:ext uri="{FF2B5EF4-FFF2-40B4-BE49-F238E27FC236}">
                  <a16:creationId xmlns:a16="http://schemas.microsoft.com/office/drawing/2014/main" id="{CE55450E-FC9D-44D3-B93F-B9D142F66D02}"/>
                </a:ext>
              </a:extLst>
            </p:cNvPr>
            <p:cNvPicPr>
              <a:picLocks noChangeAspect="1"/>
            </p:cNvPicPr>
            <p:nvPr/>
          </p:nvPicPr>
          <p:blipFill>
            <a:blip r:embed="rId13"/>
            <a:stretch>
              <a:fillRect/>
            </a:stretch>
          </p:blipFill>
          <p:spPr>
            <a:xfrm>
              <a:off x="9621075" y="2924944"/>
              <a:ext cx="652976" cy="685955"/>
            </a:xfrm>
            <a:prstGeom prst="rect">
              <a:avLst/>
            </a:prstGeom>
          </p:spPr>
        </p:pic>
        <p:pic>
          <p:nvPicPr>
            <p:cNvPr id="32" name="图片 31">
              <a:extLst>
                <a:ext uri="{FF2B5EF4-FFF2-40B4-BE49-F238E27FC236}">
                  <a16:creationId xmlns:a16="http://schemas.microsoft.com/office/drawing/2014/main" id="{D3894FF9-152B-4EF6-BE92-7EA34C35DB0C}"/>
                </a:ext>
              </a:extLst>
            </p:cNvPr>
            <p:cNvPicPr>
              <a:picLocks noChangeAspect="1"/>
            </p:cNvPicPr>
            <p:nvPr/>
          </p:nvPicPr>
          <p:blipFill>
            <a:blip r:embed="rId14"/>
            <a:stretch>
              <a:fillRect/>
            </a:stretch>
          </p:blipFill>
          <p:spPr>
            <a:xfrm>
              <a:off x="10485476" y="2888940"/>
              <a:ext cx="706954" cy="685955"/>
            </a:xfrm>
            <a:prstGeom prst="rect">
              <a:avLst/>
            </a:prstGeom>
          </p:spPr>
        </p:pic>
        <p:pic>
          <p:nvPicPr>
            <p:cNvPr id="33" name="图片 32">
              <a:extLst>
                <a:ext uri="{FF2B5EF4-FFF2-40B4-BE49-F238E27FC236}">
                  <a16:creationId xmlns:a16="http://schemas.microsoft.com/office/drawing/2014/main" id="{881F55D8-8BA2-43B2-93AB-D8D434FF9458}"/>
                </a:ext>
              </a:extLst>
            </p:cNvPr>
            <p:cNvPicPr>
              <a:picLocks noChangeAspect="1"/>
            </p:cNvPicPr>
            <p:nvPr/>
          </p:nvPicPr>
          <p:blipFill>
            <a:blip r:embed="rId15"/>
            <a:stretch>
              <a:fillRect/>
            </a:stretch>
          </p:blipFill>
          <p:spPr>
            <a:xfrm>
              <a:off x="11453265" y="2833845"/>
              <a:ext cx="715831" cy="728558"/>
            </a:xfrm>
            <a:prstGeom prst="rect">
              <a:avLst/>
            </a:prstGeom>
          </p:spPr>
        </p:pic>
      </p:grpSp>
    </p:spTree>
    <p:extLst>
      <p:ext uri="{BB962C8B-B14F-4D97-AF65-F5344CB8AC3E}">
        <p14:creationId xmlns:p14="http://schemas.microsoft.com/office/powerpoint/2010/main" val="86191248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组合 12">
            <a:extLst>
              <a:ext uri="{FF2B5EF4-FFF2-40B4-BE49-F238E27FC236}">
                <a16:creationId xmlns:a16="http://schemas.microsoft.com/office/drawing/2014/main" id="{DB565FE5-E05E-4430-BB18-C1B0E3D1A13A}"/>
              </a:ext>
            </a:extLst>
          </p:cNvPr>
          <p:cNvGrpSpPr/>
          <p:nvPr/>
        </p:nvGrpSpPr>
        <p:grpSpPr>
          <a:xfrm>
            <a:off x="1964879" y="1796143"/>
            <a:ext cx="9476762" cy="5175953"/>
            <a:chOff x="941305" y="1651122"/>
            <a:chExt cx="9476762" cy="5175953"/>
          </a:xfrm>
        </p:grpSpPr>
        <p:pic>
          <p:nvPicPr>
            <p:cNvPr id="14" name="图片 13">
              <a:extLst>
                <a:ext uri="{FF2B5EF4-FFF2-40B4-BE49-F238E27FC236}">
                  <a16:creationId xmlns:a16="http://schemas.microsoft.com/office/drawing/2014/main" id="{F0054358-590E-498D-A467-937288F90C96}"/>
                </a:ext>
              </a:extLst>
            </p:cNvPr>
            <p:cNvPicPr>
              <a:picLocks noChangeAspect="1"/>
            </p:cNvPicPr>
            <p:nvPr/>
          </p:nvPicPr>
          <p:blipFill>
            <a:blip r:embed="rId5"/>
            <a:stretch>
              <a:fillRect/>
            </a:stretch>
          </p:blipFill>
          <p:spPr>
            <a:xfrm>
              <a:off x="941305" y="1651122"/>
              <a:ext cx="9476762" cy="5175953"/>
            </a:xfrm>
            <a:prstGeom prst="rect">
              <a:avLst/>
            </a:prstGeom>
          </p:spPr>
        </p:pic>
        <p:sp>
          <p:nvSpPr>
            <p:cNvPr id="15" name="文本框 14">
              <a:extLst>
                <a:ext uri="{FF2B5EF4-FFF2-40B4-BE49-F238E27FC236}">
                  <a16:creationId xmlns:a16="http://schemas.microsoft.com/office/drawing/2014/main" id="{EB2A64EC-31A4-4E0F-B99B-879E55E44F5D}"/>
                </a:ext>
              </a:extLst>
            </p:cNvPr>
            <p:cNvSpPr txBox="1"/>
            <p:nvPr/>
          </p:nvSpPr>
          <p:spPr>
            <a:xfrm>
              <a:off x="3145259" y="4498992"/>
              <a:ext cx="3924300" cy="707886"/>
            </a:xfrm>
            <a:prstGeom prst="rect">
              <a:avLst/>
            </a:prstGeom>
            <a:noFill/>
          </p:spPr>
          <p:txBody>
            <a:bodyPr wrap="square" rtlCol="0">
              <a:spAutoFit/>
            </a:bodyPr>
            <a:lstStyle/>
            <a:p>
              <a:r>
                <a:rPr lang="zh-CN" altLang="en-US" sz="2000" dirty="0">
                  <a:latin typeface="黑体" panose="02010609060101010101" pitchFamily="49" charset="-122"/>
                  <a:ea typeface="黑体" panose="02010609060101010101" pitchFamily="49" charset="-122"/>
                </a:rPr>
                <a:t>根据校内的特色课程，可以添加属于自己学校的特色课程</a:t>
              </a:r>
            </a:p>
          </p:txBody>
        </p:sp>
        <p:sp>
          <p:nvSpPr>
            <p:cNvPr id="16" name="文本框 15">
              <a:extLst>
                <a:ext uri="{FF2B5EF4-FFF2-40B4-BE49-F238E27FC236}">
                  <a16:creationId xmlns:a16="http://schemas.microsoft.com/office/drawing/2014/main" id="{9C01465F-3845-4C6D-8C2C-05B1FFA56BAC}"/>
                </a:ext>
              </a:extLst>
            </p:cNvPr>
            <p:cNvSpPr txBox="1"/>
            <p:nvPr/>
          </p:nvSpPr>
          <p:spPr>
            <a:xfrm>
              <a:off x="3937347" y="6017254"/>
              <a:ext cx="3924300" cy="400110"/>
            </a:xfrm>
            <a:prstGeom prst="rect">
              <a:avLst/>
            </a:prstGeom>
            <a:noFill/>
          </p:spPr>
          <p:txBody>
            <a:bodyPr wrap="square" rtlCol="0">
              <a:spAutoFit/>
            </a:bodyPr>
            <a:lstStyle/>
            <a:p>
              <a:r>
                <a:rPr lang="zh-CN" altLang="en-US" sz="2000" dirty="0">
                  <a:latin typeface="黑体" panose="02010609060101010101" pitchFamily="49" charset="-122"/>
                  <a:ea typeface="黑体" panose="02010609060101010101" pitchFamily="49" charset="-122"/>
                </a:rPr>
                <a:t>根据学段学科，添加课程</a:t>
              </a:r>
            </a:p>
          </p:txBody>
        </p:sp>
      </p:grpSp>
      <p:grpSp>
        <p:nvGrpSpPr>
          <p:cNvPr id="9" name="组合 8">
            <a:extLst>
              <a:ext uri="{FF2B5EF4-FFF2-40B4-BE49-F238E27FC236}">
                <a16:creationId xmlns:a16="http://schemas.microsoft.com/office/drawing/2014/main" id="{30E5DA41-7719-4C8F-8EEC-F759C5818BA0}"/>
              </a:ext>
            </a:extLst>
          </p:cNvPr>
          <p:cNvGrpSpPr/>
          <p:nvPr/>
        </p:nvGrpSpPr>
        <p:grpSpPr>
          <a:xfrm>
            <a:off x="587829" y="842882"/>
            <a:ext cx="5422017" cy="658907"/>
            <a:chOff x="6557930" y="861964"/>
            <a:chExt cx="3834981" cy="658907"/>
          </a:xfrm>
        </p:grpSpPr>
        <p:sp>
          <p:nvSpPr>
            <p:cNvPr id="10" name="圆角矩形 23">
              <a:extLst>
                <a:ext uri="{FF2B5EF4-FFF2-40B4-BE49-F238E27FC236}">
                  <a16:creationId xmlns:a16="http://schemas.microsoft.com/office/drawing/2014/main" id="{B4DEE1EE-2137-410B-A996-9CD6B6F65141}"/>
                </a:ext>
              </a:extLst>
            </p:cNvPr>
            <p:cNvSpPr/>
            <p:nvPr/>
          </p:nvSpPr>
          <p:spPr>
            <a:xfrm>
              <a:off x="7182255" y="861965"/>
              <a:ext cx="3210656"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添加教材</a:t>
              </a:r>
            </a:p>
          </p:txBody>
        </p:sp>
        <p:sp>
          <p:nvSpPr>
            <p:cNvPr id="11" name="椭圆 10">
              <a:extLst>
                <a:ext uri="{FF2B5EF4-FFF2-40B4-BE49-F238E27FC236}">
                  <a16:creationId xmlns:a16="http://schemas.microsoft.com/office/drawing/2014/main" id="{1348F3DD-F646-4742-8BF3-1B3C48972998}"/>
                </a:ext>
              </a:extLst>
            </p:cNvPr>
            <p:cNvSpPr/>
            <p:nvPr/>
          </p:nvSpPr>
          <p:spPr>
            <a:xfrm>
              <a:off x="6557930" y="861964"/>
              <a:ext cx="416491" cy="604025"/>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TextBox 1">
              <a:extLst>
                <a:ext uri="{FF2B5EF4-FFF2-40B4-BE49-F238E27FC236}">
                  <a16:creationId xmlns:a16="http://schemas.microsoft.com/office/drawing/2014/main" id="{D9E127E0-156B-497F-B4D4-33785460B978}"/>
                </a:ext>
              </a:extLst>
            </p:cNvPr>
            <p:cNvSpPr txBox="1"/>
            <p:nvPr/>
          </p:nvSpPr>
          <p:spPr>
            <a:xfrm>
              <a:off x="6574402" y="906540"/>
              <a:ext cx="307075"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2</a:t>
              </a:r>
            </a:p>
          </p:txBody>
        </p:sp>
      </p:grpSp>
    </p:spTree>
    <p:extLst>
      <p:ext uri="{BB962C8B-B14F-4D97-AF65-F5344CB8AC3E}">
        <p14:creationId xmlns:p14="http://schemas.microsoft.com/office/powerpoint/2010/main" val="35223446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a:extLst>
              <a:ext uri="{FF2B5EF4-FFF2-40B4-BE49-F238E27FC236}">
                <a16:creationId xmlns:a16="http://schemas.microsoft.com/office/drawing/2014/main" id="{7C185BF8-47CB-44E5-8EB5-355832FFB557}"/>
              </a:ext>
            </a:extLst>
          </p:cNvPr>
          <p:cNvGrpSpPr/>
          <p:nvPr/>
        </p:nvGrpSpPr>
        <p:grpSpPr>
          <a:xfrm>
            <a:off x="725664" y="983724"/>
            <a:ext cx="4684057" cy="581737"/>
            <a:chOff x="459546" y="704303"/>
            <a:chExt cx="4684057" cy="581737"/>
          </a:xfrm>
        </p:grpSpPr>
        <p:sp>
          <p:nvSpPr>
            <p:cNvPr id="10" name="圆角矩形 23">
              <a:extLst>
                <a:ext uri="{FF2B5EF4-FFF2-40B4-BE49-F238E27FC236}">
                  <a16:creationId xmlns:a16="http://schemas.microsoft.com/office/drawing/2014/main" id="{75383E22-4E9B-4907-9A9A-6025E2274D38}"/>
                </a:ext>
              </a:extLst>
            </p:cNvPr>
            <p:cNvSpPr/>
            <p:nvPr/>
          </p:nvSpPr>
          <p:spPr>
            <a:xfrm>
              <a:off x="1183162" y="704304"/>
              <a:ext cx="3960441" cy="567794"/>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lang="zh-CN" altLang="en-US" sz="2400" b="1" kern="0" dirty="0">
                  <a:solidFill>
                    <a:prstClr val="white"/>
                  </a:solidFill>
                  <a:latin typeface="微软雅黑" panose="020B0503020204020204" pitchFamily="34" charset="-122"/>
                  <a:ea typeface="微软雅黑" panose="020B0503020204020204" pitchFamily="34" charset="-122"/>
                </a:rPr>
                <a:t>教材资源</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椭圆 10">
              <a:extLst>
                <a:ext uri="{FF2B5EF4-FFF2-40B4-BE49-F238E27FC236}">
                  <a16:creationId xmlns:a16="http://schemas.microsoft.com/office/drawing/2014/main" id="{0CB5CCEA-A52C-4324-B607-2177E149CD13}"/>
                </a:ext>
              </a:extLst>
            </p:cNvPr>
            <p:cNvSpPr/>
            <p:nvPr/>
          </p:nvSpPr>
          <p:spPr>
            <a:xfrm>
              <a:off x="459546" y="704303"/>
              <a:ext cx="588848" cy="581737"/>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TextBox 1">
              <a:extLst>
                <a:ext uri="{FF2B5EF4-FFF2-40B4-BE49-F238E27FC236}">
                  <a16:creationId xmlns:a16="http://schemas.microsoft.com/office/drawing/2014/main" id="{6C75B447-78FA-4D10-8C3C-BD2DBF43D0D7}"/>
                </a:ext>
              </a:extLst>
            </p:cNvPr>
            <p:cNvSpPr txBox="1"/>
            <p:nvPr/>
          </p:nvSpPr>
          <p:spPr>
            <a:xfrm>
              <a:off x="482835" y="726591"/>
              <a:ext cx="43415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lang="en-US" altLang="zh-CN" sz="2400" b="1" kern="0" spc="-200" dirty="0">
                  <a:solidFill>
                    <a:prstClr val="black"/>
                  </a:solidFill>
                  <a:latin typeface="微软雅黑" panose="020B0503020204020204" pitchFamily="34" charset="-122"/>
                  <a:ea typeface="微软雅黑" panose="020B0503020204020204" pitchFamily="34" charset="-122"/>
                </a:rPr>
                <a:t>3</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3" name="组合 12">
            <a:extLst>
              <a:ext uri="{FF2B5EF4-FFF2-40B4-BE49-F238E27FC236}">
                <a16:creationId xmlns:a16="http://schemas.microsoft.com/office/drawing/2014/main" id="{D2684E70-B0A5-4A63-8890-43EADDC67A5A}"/>
              </a:ext>
            </a:extLst>
          </p:cNvPr>
          <p:cNvGrpSpPr/>
          <p:nvPr/>
        </p:nvGrpSpPr>
        <p:grpSpPr>
          <a:xfrm>
            <a:off x="1449280" y="1744159"/>
            <a:ext cx="10524710" cy="4638791"/>
            <a:chOff x="585052" y="812813"/>
            <a:chExt cx="11410146" cy="5517706"/>
          </a:xfrm>
        </p:grpSpPr>
        <p:sp>
          <p:nvSpPr>
            <p:cNvPr id="14" name="矩形 13">
              <a:extLst>
                <a:ext uri="{FF2B5EF4-FFF2-40B4-BE49-F238E27FC236}">
                  <a16:creationId xmlns:a16="http://schemas.microsoft.com/office/drawing/2014/main" id="{0228B424-82C0-4906-A4DE-D7F87D2801E1}"/>
                </a:ext>
              </a:extLst>
            </p:cNvPr>
            <p:cNvSpPr/>
            <p:nvPr/>
          </p:nvSpPr>
          <p:spPr>
            <a:xfrm>
              <a:off x="7100692" y="4949592"/>
              <a:ext cx="4894506" cy="1380927"/>
            </a:xfrm>
            <a:prstGeom prst="rect">
              <a:avLst/>
            </a:prstGeom>
          </p:spPr>
          <p:txBody>
            <a:bodyPr wrap="square">
              <a:spAutoFit/>
            </a:bodyPr>
            <a:lstStyle/>
            <a:p>
              <a:pPr>
                <a:lnSpc>
                  <a:spcPct val="150000"/>
                </a:lnSpc>
              </a:pPr>
              <a:r>
                <a:rPr lang="zh-CN" altLang="zh-CN" sz="1600" kern="100" dirty="0">
                  <a:solidFill>
                    <a:srgbClr val="000000"/>
                  </a:solidFill>
                  <a:ea typeface="微软雅黑" panose="020B0503020204020204" pitchFamily="34" charset="-122"/>
                  <a:cs typeface="微软雅黑" panose="020B0503020204020204" pitchFamily="34" charset="-122"/>
                </a:rPr>
                <a:t>进行二次编辑</a:t>
              </a:r>
              <a:r>
                <a:rPr lang="zh-CN" altLang="en-US" sz="1600" kern="100" dirty="0">
                  <a:solidFill>
                    <a:srgbClr val="000000"/>
                  </a:solidFill>
                  <a:ea typeface="微软雅黑" panose="020B0503020204020204" pitchFamily="34" charset="-122"/>
                  <a:cs typeface="微软雅黑" panose="020B0503020204020204" pitchFamily="34" charset="-122"/>
                </a:rPr>
                <a:t>的内容</a:t>
              </a:r>
              <a:r>
                <a:rPr lang="zh-CN" altLang="zh-CN" sz="1600" kern="100" dirty="0">
                  <a:solidFill>
                    <a:srgbClr val="000000"/>
                  </a:solidFill>
                  <a:ea typeface="微软雅黑" panose="020B0503020204020204" pitchFamily="34" charset="-122"/>
                  <a:cs typeface="微软雅黑" panose="020B0503020204020204" pitchFamily="34" charset="-122"/>
                </a:rPr>
                <a:t>变成我自己的资源，通过</a:t>
              </a:r>
              <a:r>
                <a:rPr lang="zh-CN" altLang="zh-CN" sz="1600" kern="100" dirty="0">
                  <a:solidFill>
                    <a:srgbClr val="FF0000"/>
                  </a:solidFill>
                  <a:ea typeface="微软雅黑" panose="020B0503020204020204" pitchFamily="34" charset="-122"/>
                  <a:cs typeface="微软雅黑" panose="020B0503020204020204" pitchFamily="34" charset="-122"/>
                </a:rPr>
                <a:t>上传</a:t>
              </a:r>
              <a:r>
                <a:rPr lang="zh-CN" altLang="zh-CN" sz="1600" kern="100" dirty="0">
                  <a:solidFill>
                    <a:srgbClr val="000000"/>
                  </a:solidFill>
                  <a:ea typeface="微软雅黑" panose="020B0503020204020204" pitchFamily="34" charset="-122"/>
                  <a:cs typeface="微软雅黑" panose="020B0503020204020204" pitchFamily="34" charset="-122"/>
                </a:rPr>
                <a:t>分享变成我们的</a:t>
              </a:r>
              <a:r>
                <a:rPr lang="zh-CN" altLang="zh-CN" sz="1600" kern="100" dirty="0">
                  <a:solidFill>
                    <a:srgbClr val="FF0000"/>
                  </a:solidFill>
                  <a:ea typeface="微软雅黑" panose="020B0503020204020204" pitchFamily="34" charset="-122"/>
                  <a:cs typeface="微软雅黑" panose="020B0503020204020204" pitchFamily="34" charset="-122"/>
                </a:rPr>
                <a:t>集备资源</a:t>
              </a:r>
              <a:r>
                <a:rPr lang="zh-CN" altLang="en-US" sz="1600" kern="100" dirty="0">
                  <a:solidFill>
                    <a:srgbClr val="000000"/>
                  </a:solidFill>
                  <a:ea typeface="微软雅黑" panose="020B0503020204020204" pitchFamily="34" charset="-122"/>
                  <a:cs typeface="微软雅黑" panose="020B0503020204020204" pitchFamily="34" charset="-122"/>
                </a:rPr>
                <a:t>，作为</a:t>
              </a:r>
              <a:r>
                <a:rPr lang="zh-CN" altLang="zh-CN" sz="1600" kern="100" dirty="0">
                  <a:solidFill>
                    <a:srgbClr val="FF0000"/>
                  </a:solidFill>
                  <a:ea typeface="微软雅黑" panose="020B0503020204020204" pitchFamily="34" charset="-122"/>
                  <a:cs typeface="微软雅黑" panose="020B0503020204020204" pitchFamily="34" charset="-122"/>
                </a:rPr>
                <a:t>我</a:t>
              </a:r>
              <a:r>
                <a:rPr lang="zh-CN" altLang="en-US" sz="1600" kern="100" dirty="0">
                  <a:solidFill>
                    <a:srgbClr val="FF0000"/>
                  </a:solidFill>
                  <a:ea typeface="微软雅黑" panose="020B0503020204020204" pitchFamily="34" charset="-122"/>
                  <a:cs typeface="微软雅黑" panose="020B0503020204020204" pitchFamily="34" charset="-122"/>
                </a:rPr>
                <a:t>的</a:t>
              </a:r>
              <a:r>
                <a:rPr lang="zh-CN" altLang="zh-CN" sz="1600" kern="100" dirty="0">
                  <a:solidFill>
                    <a:srgbClr val="FF0000"/>
                  </a:solidFill>
                  <a:ea typeface="微软雅黑" panose="020B0503020204020204" pitchFamily="34" charset="-122"/>
                  <a:cs typeface="微软雅黑" panose="020B0503020204020204" pitchFamily="34" charset="-122"/>
                </a:rPr>
                <a:t>资源</a:t>
              </a:r>
              <a:r>
                <a:rPr lang="zh-CN" altLang="zh-CN" sz="1600" kern="100" dirty="0">
                  <a:solidFill>
                    <a:srgbClr val="000000"/>
                  </a:solidFill>
                  <a:ea typeface="微软雅黑" panose="020B0503020204020204" pitchFamily="34" charset="-122"/>
                  <a:cs typeface="微软雅黑" panose="020B0503020204020204" pitchFamily="34" charset="-122"/>
                </a:rPr>
                <a:t>分享到全国，全区，或者是校内资源，供大家交流</a:t>
              </a:r>
              <a:endParaRPr lang="zh-CN" altLang="en-US" sz="1600" dirty="0"/>
            </a:p>
          </p:txBody>
        </p:sp>
        <p:grpSp>
          <p:nvGrpSpPr>
            <p:cNvPr id="15" name="组合 14">
              <a:extLst>
                <a:ext uri="{FF2B5EF4-FFF2-40B4-BE49-F238E27FC236}">
                  <a16:creationId xmlns:a16="http://schemas.microsoft.com/office/drawing/2014/main" id="{89D797A9-1C40-48D7-9CE0-E239B140E261}"/>
                </a:ext>
              </a:extLst>
            </p:cNvPr>
            <p:cNvGrpSpPr/>
            <p:nvPr/>
          </p:nvGrpSpPr>
          <p:grpSpPr>
            <a:xfrm>
              <a:off x="585052" y="812813"/>
              <a:ext cx="11288834" cy="5447824"/>
              <a:chOff x="649372" y="750237"/>
              <a:chExt cx="11288834" cy="5447824"/>
            </a:xfrm>
          </p:grpSpPr>
          <p:pic>
            <p:nvPicPr>
              <p:cNvPr id="16" name="图片 15">
                <a:extLst>
                  <a:ext uri="{FF2B5EF4-FFF2-40B4-BE49-F238E27FC236}">
                    <a16:creationId xmlns:a16="http://schemas.microsoft.com/office/drawing/2014/main" id="{D6C81905-6085-4121-9663-476F361AE152}"/>
                  </a:ext>
                </a:extLst>
              </p:cNvPr>
              <p:cNvPicPr>
                <a:picLocks noChangeAspect="1"/>
              </p:cNvPicPr>
              <p:nvPr/>
            </p:nvPicPr>
            <p:blipFill>
              <a:blip r:embed="rId5"/>
              <a:stretch>
                <a:fillRect/>
              </a:stretch>
            </p:blipFill>
            <p:spPr>
              <a:xfrm>
                <a:off x="649372" y="750237"/>
                <a:ext cx="10871001" cy="3109243"/>
              </a:xfrm>
              <a:prstGeom prst="rect">
                <a:avLst/>
              </a:prstGeom>
            </p:spPr>
          </p:pic>
          <p:sp>
            <p:nvSpPr>
              <p:cNvPr id="17" name="文本框 16">
                <a:extLst>
                  <a:ext uri="{FF2B5EF4-FFF2-40B4-BE49-F238E27FC236}">
                    <a16:creationId xmlns:a16="http://schemas.microsoft.com/office/drawing/2014/main" id="{6D4A83E4-3749-41D2-B559-D51F34513973}"/>
                  </a:ext>
                </a:extLst>
              </p:cNvPr>
              <p:cNvSpPr txBox="1"/>
              <p:nvPr/>
            </p:nvSpPr>
            <p:spPr>
              <a:xfrm>
                <a:off x="1389414" y="4188332"/>
                <a:ext cx="2036210" cy="941617"/>
              </a:xfrm>
              <a:prstGeom prst="rect">
                <a:avLst/>
              </a:prstGeom>
              <a:noFill/>
            </p:spPr>
            <p:txBody>
              <a:bodyPr wrap="square" rtlCol="0">
                <a:spAutoFit/>
              </a:bodyPr>
              <a:lstStyle/>
              <a:p>
                <a:pPr>
                  <a:lnSpc>
                    <a:spcPct val="150000"/>
                  </a:lnSpc>
                </a:pPr>
                <a:r>
                  <a:rPr lang="zh-CN" altLang="zh-CN" sz="1600" kern="100" dirty="0">
                    <a:solidFill>
                      <a:srgbClr val="FF0000"/>
                    </a:solidFill>
                    <a:ea typeface="微软雅黑" panose="020B0503020204020204" pitchFamily="34" charset="-122"/>
                    <a:cs typeface="微软雅黑" panose="020B0503020204020204" pitchFamily="34" charset="-122"/>
                  </a:rPr>
                  <a:t>共享资源</a:t>
                </a:r>
                <a:r>
                  <a:rPr lang="zh-CN" altLang="zh-CN" sz="1600" kern="100" dirty="0">
                    <a:solidFill>
                      <a:srgbClr val="000000"/>
                    </a:solidFill>
                    <a:ea typeface="微软雅黑" panose="020B0503020204020204" pitchFamily="34" charset="-122"/>
                    <a:cs typeface="微软雅黑" panose="020B0503020204020204" pitchFamily="34" charset="-122"/>
                  </a:rPr>
                  <a:t>均来自于平台用户的分享</a:t>
                </a:r>
                <a:endParaRPr lang="zh-CN" altLang="en-US" sz="1600" dirty="0"/>
              </a:p>
            </p:txBody>
          </p:sp>
          <p:sp>
            <p:nvSpPr>
              <p:cNvPr id="18" name="矩形 17">
                <a:extLst>
                  <a:ext uri="{FF2B5EF4-FFF2-40B4-BE49-F238E27FC236}">
                    <a16:creationId xmlns:a16="http://schemas.microsoft.com/office/drawing/2014/main" id="{B74E83CF-422D-4188-98D4-94F380873938}"/>
                  </a:ext>
                </a:extLst>
              </p:cNvPr>
              <p:cNvSpPr/>
              <p:nvPr/>
            </p:nvSpPr>
            <p:spPr>
              <a:xfrm>
                <a:off x="3577307" y="4817134"/>
                <a:ext cx="3083998" cy="1380927"/>
              </a:xfrm>
              <a:prstGeom prst="rect">
                <a:avLst/>
              </a:prstGeom>
            </p:spPr>
            <p:txBody>
              <a:bodyPr wrap="square">
                <a:spAutoFit/>
              </a:bodyPr>
              <a:lstStyle/>
              <a:p>
                <a:pPr>
                  <a:lnSpc>
                    <a:spcPct val="150000"/>
                  </a:lnSpc>
                </a:pPr>
                <a:r>
                  <a:rPr lang="zh-CN" altLang="zh-CN" sz="1600" kern="100" dirty="0">
                    <a:solidFill>
                      <a:srgbClr val="FF0000"/>
                    </a:solidFill>
                    <a:ea typeface="微软雅黑" panose="020B0503020204020204" pitchFamily="34" charset="-122"/>
                    <a:cs typeface="微软雅黑" panose="020B0503020204020204" pitchFamily="34" charset="-122"/>
                  </a:rPr>
                  <a:t>精品资源</a:t>
                </a:r>
                <a:r>
                  <a:rPr lang="zh-CN" altLang="zh-CN" sz="1600" kern="100" dirty="0">
                    <a:solidFill>
                      <a:srgbClr val="000000"/>
                    </a:solidFill>
                    <a:ea typeface="微软雅黑" panose="020B0503020204020204" pitchFamily="34" charset="-122"/>
                    <a:cs typeface="微软雅黑" panose="020B0503020204020204" pitchFamily="34" charset="-122"/>
                  </a:rPr>
                  <a:t>是在共享资源中相对评价等级高，使用率高的排名进行推荐的资源</a:t>
                </a:r>
                <a:endParaRPr lang="zh-CN" altLang="en-US" sz="1600" dirty="0"/>
              </a:p>
            </p:txBody>
          </p:sp>
          <p:sp>
            <p:nvSpPr>
              <p:cNvPr id="20" name="矩形 19">
                <a:extLst>
                  <a:ext uri="{FF2B5EF4-FFF2-40B4-BE49-F238E27FC236}">
                    <a16:creationId xmlns:a16="http://schemas.microsoft.com/office/drawing/2014/main" id="{5D4FE2D3-3BDC-438C-8634-267085BFA03F}"/>
                  </a:ext>
                </a:extLst>
              </p:cNvPr>
              <p:cNvSpPr/>
              <p:nvPr/>
            </p:nvSpPr>
            <p:spPr>
              <a:xfrm>
                <a:off x="8828886" y="2910666"/>
                <a:ext cx="3109320" cy="1820236"/>
              </a:xfrm>
              <a:prstGeom prst="rect">
                <a:avLst/>
              </a:prstGeom>
            </p:spPr>
            <p:txBody>
              <a:bodyPr wrap="square">
                <a:spAutoFit/>
              </a:bodyPr>
              <a:lstStyle/>
              <a:p>
                <a:pPr>
                  <a:lnSpc>
                    <a:spcPct val="150000"/>
                  </a:lnSpc>
                </a:pPr>
                <a:r>
                  <a:rPr lang="zh-CN" altLang="en-US" sz="1600" kern="100" dirty="0">
                    <a:solidFill>
                      <a:srgbClr val="FF0000"/>
                    </a:solidFill>
                    <a:ea typeface="微软雅黑" panose="020B0503020204020204" pitchFamily="34" charset="-122"/>
                    <a:cs typeface="微软雅黑" panose="020B0503020204020204" pitchFamily="34" charset="-122"/>
                  </a:rPr>
                  <a:t>学科网，</a:t>
                </a:r>
                <a:r>
                  <a:rPr lang="zh-CN" altLang="zh-CN" sz="1600" kern="100" dirty="0">
                    <a:solidFill>
                      <a:srgbClr val="FF0000"/>
                    </a:solidFill>
                    <a:ea typeface="微软雅黑" panose="020B0503020204020204" pitchFamily="34" charset="-122"/>
                    <a:cs typeface="微软雅黑" panose="020B0503020204020204" pitchFamily="34" charset="-122"/>
                  </a:rPr>
                  <a:t>教育云资源</a:t>
                </a:r>
                <a:r>
                  <a:rPr lang="zh-CN" altLang="zh-CN" sz="1600" kern="100" dirty="0">
                    <a:solidFill>
                      <a:srgbClr val="000000"/>
                    </a:solidFill>
                    <a:ea typeface="微软雅黑" panose="020B0503020204020204" pitchFamily="34" charset="-122"/>
                    <a:cs typeface="微软雅黑" panose="020B0503020204020204" pitchFamily="34" charset="-122"/>
                  </a:rPr>
                  <a:t>即是我们将教育云和学科网进行超融合对接，将全部优质的资源放到我们的平台中</a:t>
                </a:r>
                <a:endParaRPr lang="zh-CN" altLang="en-US" sz="1600" dirty="0"/>
              </a:p>
            </p:txBody>
          </p:sp>
          <p:cxnSp>
            <p:nvCxnSpPr>
              <p:cNvPr id="21" name="直接箭头连接符 20">
                <a:extLst>
                  <a:ext uri="{FF2B5EF4-FFF2-40B4-BE49-F238E27FC236}">
                    <a16:creationId xmlns:a16="http://schemas.microsoft.com/office/drawing/2014/main" id="{868E2142-7A32-4B10-8512-E017C0DBB86D}"/>
                  </a:ext>
                </a:extLst>
              </p:cNvPr>
              <p:cNvCxnSpPr>
                <a:cxnSpLocks/>
              </p:cNvCxnSpPr>
              <p:nvPr/>
            </p:nvCxnSpPr>
            <p:spPr>
              <a:xfrm flipH="1">
                <a:off x="2725409" y="2060848"/>
                <a:ext cx="1211938" cy="20036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0A3C4D91-6521-44FE-B614-216D9E390A31}"/>
                  </a:ext>
                </a:extLst>
              </p:cNvPr>
              <p:cNvCxnSpPr>
                <a:cxnSpLocks/>
              </p:cNvCxnSpPr>
              <p:nvPr/>
            </p:nvCxnSpPr>
            <p:spPr>
              <a:xfrm flipH="1">
                <a:off x="4751533" y="2122403"/>
                <a:ext cx="580528" cy="27267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6C273B09-0868-4C6A-8F94-77ABE3A26641}"/>
                  </a:ext>
                </a:extLst>
              </p:cNvPr>
              <p:cNvCxnSpPr>
                <a:cxnSpLocks/>
              </p:cNvCxnSpPr>
              <p:nvPr/>
            </p:nvCxnSpPr>
            <p:spPr>
              <a:xfrm>
                <a:off x="7582844" y="2100226"/>
                <a:ext cx="891007" cy="29129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269FE177-91A1-4AAA-A123-CDFC15D3933F}"/>
                  </a:ext>
                </a:extLst>
              </p:cNvPr>
              <p:cNvCxnSpPr>
                <a:cxnSpLocks/>
              </p:cNvCxnSpPr>
              <p:nvPr/>
            </p:nvCxnSpPr>
            <p:spPr>
              <a:xfrm>
                <a:off x="6496217" y="2168329"/>
                <a:ext cx="3489802" cy="7423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85C78E7C-066D-4761-A2AB-8EC84C2DEDB6}"/>
                  </a:ext>
                </a:extLst>
              </p:cNvPr>
              <p:cNvCxnSpPr>
                <a:cxnSpLocks/>
              </p:cNvCxnSpPr>
              <p:nvPr/>
            </p:nvCxnSpPr>
            <p:spPr>
              <a:xfrm>
                <a:off x="8977558" y="1991783"/>
                <a:ext cx="1008461" cy="9188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7" name="Content Placeholder 2">
            <a:extLst>
              <a:ext uri="{FF2B5EF4-FFF2-40B4-BE49-F238E27FC236}">
                <a16:creationId xmlns:a16="http://schemas.microsoft.com/office/drawing/2014/main" id="{6C42CC63-ACBE-4610-B147-5521839C0E00}"/>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559635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18">
            <a:extLst>
              <a:ext uri="{FF2B5EF4-FFF2-40B4-BE49-F238E27FC236}">
                <a16:creationId xmlns:a16="http://schemas.microsoft.com/office/drawing/2014/main" id="{C75A26BE-8037-4CDF-BCC0-D0C5237F50ED}"/>
              </a:ext>
            </a:extLst>
          </p:cNvPr>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23">
            <a:extLst>
              <a:ext uri="{FF2B5EF4-FFF2-40B4-BE49-F238E27FC236}">
                <a16:creationId xmlns:a16="http://schemas.microsoft.com/office/drawing/2014/main" id="{60369BB8-5355-48A9-8D5C-A4A07262B8F6}"/>
              </a:ext>
            </a:extLst>
          </p:cNvPr>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Content Placeholder 2">
            <a:extLst>
              <a:ext uri="{FF2B5EF4-FFF2-40B4-BE49-F238E27FC236}">
                <a16:creationId xmlns:a16="http://schemas.microsoft.com/office/drawing/2014/main" id="{9C4BF3A8-9CC3-42D6-A9F0-5622CFB1751C}"/>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实操练习</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a:extLst>
              <a:ext uri="{FF2B5EF4-FFF2-40B4-BE49-F238E27FC236}">
                <a16:creationId xmlns:a16="http://schemas.microsoft.com/office/drawing/2014/main" id="{AE142F0B-DCC1-4B8E-9104-55558A804267}"/>
              </a:ext>
            </a:extLst>
          </p:cNvPr>
          <p:cNvSpPr txBox="1"/>
          <p:nvPr/>
        </p:nvSpPr>
        <p:spPr>
          <a:xfrm>
            <a:off x="956767" y="1811022"/>
            <a:ext cx="5472608" cy="4890891"/>
          </a:xfrm>
          <a:prstGeom prst="rect">
            <a:avLst/>
          </a:prstGeom>
          <a:noFill/>
          <a:ln w="28575">
            <a:solidFill>
              <a:srgbClr val="0070C0"/>
            </a:solidFill>
            <a:prstDash val="lgDashDot"/>
          </a:ln>
        </p:spPr>
        <p:txBody>
          <a:bodyPr wrap="square" rtlCol="0">
            <a:spAutoFit/>
          </a:bodyPr>
          <a:lstStyle/>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1</a:t>
            </a:r>
            <a:r>
              <a:rPr lang="zh-CN" altLang="en-US" sz="1600" dirty="0">
                <a:solidFill>
                  <a:srgbClr val="003366"/>
                </a:solidFill>
                <a:latin typeface="微软雅黑" panose="020B0503020204020204" pitchFamily="34" charset="-122"/>
                <a:ea typeface="微软雅黑" panose="020B0503020204020204" pitchFamily="34" charset="-122"/>
              </a:rPr>
              <a:t>、下载并安装教学助手</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2</a:t>
            </a:r>
            <a:r>
              <a:rPr lang="zh-CN" altLang="en-US" sz="1600" dirty="0">
                <a:solidFill>
                  <a:srgbClr val="003366"/>
                </a:solidFill>
                <a:latin typeface="微软雅黑" panose="020B0503020204020204" pitchFamily="34" charset="-122"/>
                <a:ea typeface="微软雅黑" panose="020B0503020204020204" pitchFamily="34" charset="-122"/>
              </a:rPr>
              <a:t>、登录教学助手，下载基本工具</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3</a:t>
            </a:r>
            <a:r>
              <a:rPr lang="zh-CN" altLang="en-US" sz="1600" dirty="0">
                <a:solidFill>
                  <a:srgbClr val="003366"/>
                </a:solidFill>
                <a:latin typeface="微软雅黑" panose="020B0503020204020204" pitchFamily="34" charset="-122"/>
                <a:ea typeface="微软雅黑" panose="020B0503020204020204" pitchFamily="34" charset="-122"/>
              </a:rPr>
              <a:t>、添加不少于三门学科的标准电子教材。</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4</a:t>
            </a:r>
            <a:r>
              <a:rPr lang="zh-CN" altLang="en-US" sz="1600" dirty="0">
                <a:solidFill>
                  <a:srgbClr val="003366"/>
                </a:solidFill>
                <a:latin typeface="微软雅黑" panose="020B0503020204020204" pitchFamily="34" charset="-122"/>
                <a:ea typeface="微软雅黑" panose="020B0503020204020204" pitchFamily="34" charset="-122"/>
              </a:rPr>
              <a:t>、自定义编目一门学科。内容要求：</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    1</a:t>
            </a:r>
            <a:r>
              <a:rPr lang="zh-CN" altLang="en-US" sz="1600" dirty="0">
                <a:solidFill>
                  <a:srgbClr val="003366"/>
                </a:solidFill>
                <a:latin typeface="微软雅黑" panose="020B0503020204020204" pitchFamily="34" charset="-122"/>
                <a:ea typeface="微软雅黑" panose="020B0503020204020204" pitchFamily="34" charset="-122"/>
              </a:rPr>
              <a:t>）、新编教材，学段：初中  学科：语文  教材名称：教师教学知识发展研究</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    2</a:t>
            </a:r>
            <a:r>
              <a:rPr lang="zh-CN" altLang="en-US" sz="1600" dirty="0">
                <a:solidFill>
                  <a:srgbClr val="003366"/>
                </a:solidFill>
                <a:latin typeface="微软雅黑" panose="020B0503020204020204" pitchFamily="34" charset="-122"/>
                <a:ea typeface="微软雅黑" panose="020B0503020204020204" pitchFamily="34" charset="-122"/>
              </a:rPr>
              <a:t>）、添加两个章节的内容：分别为：</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003366"/>
                </a:solidFill>
                <a:latin typeface="微软雅黑" panose="020B0503020204020204" pitchFamily="34" charset="-122"/>
                <a:ea typeface="微软雅黑" panose="020B0503020204020204" pitchFamily="34" charset="-122"/>
              </a:rPr>
              <a:t>            第一章：引论</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    </a:t>
            </a:r>
            <a:r>
              <a:rPr lang="zh-CN" altLang="en-US" sz="1600" dirty="0">
                <a:solidFill>
                  <a:srgbClr val="003366"/>
                </a:solidFill>
                <a:latin typeface="微软雅黑" panose="020B0503020204020204" pitchFamily="34" charset="-122"/>
                <a:ea typeface="微软雅黑" panose="020B0503020204020204" pitchFamily="34" charset="-122"/>
              </a:rPr>
              <a:t>             一、研究背景  </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                 </a:t>
            </a:r>
            <a:r>
              <a:rPr lang="zh-CN" altLang="en-US" sz="1600" dirty="0">
                <a:solidFill>
                  <a:srgbClr val="003366"/>
                </a:solidFill>
                <a:latin typeface="微软雅黑" panose="020B0503020204020204" pitchFamily="34" charset="-122"/>
                <a:ea typeface="微软雅黑" panose="020B0503020204020204" pitchFamily="34" charset="-122"/>
              </a:rPr>
              <a:t>二、问题提出</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003366"/>
                </a:solidFill>
                <a:latin typeface="微软雅黑" panose="020B0503020204020204" pitchFamily="34" charset="-122"/>
                <a:ea typeface="微软雅黑" panose="020B0503020204020204" pitchFamily="34" charset="-122"/>
              </a:rPr>
              <a:t>           第二章文献述评  </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                  </a:t>
            </a:r>
            <a:r>
              <a:rPr lang="zh-CN" altLang="en-US" sz="1600" dirty="0">
                <a:solidFill>
                  <a:srgbClr val="003366"/>
                </a:solidFill>
                <a:latin typeface="微软雅黑" panose="020B0503020204020204" pitchFamily="34" charset="-122"/>
                <a:ea typeface="微软雅黑" panose="020B0503020204020204" pitchFamily="34" charset="-122"/>
              </a:rPr>
              <a:t>第一节  学科教学知识研究文献述评 </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                        </a:t>
            </a:r>
            <a:r>
              <a:rPr lang="zh-CN" altLang="en-US" sz="1600" dirty="0">
                <a:solidFill>
                  <a:srgbClr val="003366"/>
                </a:solidFill>
                <a:latin typeface="微软雅黑" panose="020B0503020204020204" pitchFamily="34" charset="-122"/>
                <a:ea typeface="微软雅黑" panose="020B0503020204020204" pitchFamily="34" charset="-122"/>
              </a:rPr>
              <a:t>一、学科教学知识内涵的</a:t>
            </a:r>
            <a:r>
              <a:rPr lang="zh-CN" altLang="en-US" dirty="0">
                <a:solidFill>
                  <a:srgbClr val="003366"/>
                </a:solidFill>
                <a:latin typeface="微软雅黑" panose="020B0503020204020204" pitchFamily="34" charset="-122"/>
                <a:ea typeface="微软雅黑" panose="020B0503020204020204" pitchFamily="34" charset="-122"/>
              </a:rPr>
              <a:t>研究</a:t>
            </a:r>
            <a:endParaRPr lang="en-US" altLang="zh-CN" dirty="0">
              <a:solidFill>
                <a:srgbClr val="003366"/>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C6C1DFBA-0A23-4E70-827E-D251DEAD270D}"/>
              </a:ext>
            </a:extLst>
          </p:cNvPr>
          <p:cNvSpPr txBox="1"/>
          <p:nvPr/>
        </p:nvSpPr>
        <p:spPr>
          <a:xfrm>
            <a:off x="6717407" y="1811022"/>
            <a:ext cx="5400600" cy="4850174"/>
          </a:xfrm>
          <a:prstGeom prst="rect">
            <a:avLst/>
          </a:prstGeom>
          <a:noFill/>
          <a:ln w="28575">
            <a:solidFill>
              <a:srgbClr val="0070C0"/>
            </a:solidFill>
            <a:prstDash val="lgDashDot"/>
          </a:ln>
        </p:spPr>
        <p:txBody>
          <a:bodyPr wrap="square" rtlCol="0">
            <a:spAutoFit/>
          </a:bodyPr>
          <a:lstStyle/>
          <a:p>
            <a:pPr>
              <a:lnSpc>
                <a:spcPct val="150000"/>
              </a:lnSpc>
            </a:pPr>
            <a:r>
              <a:rPr lang="zh-CN" altLang="en-US" sz="1600" dirty="0">
                <a:solidFill>
                  <a:srgbClr val="003366"/>
                </a:solidFill>
                <a:latin typeface="微软雅黑" panose="020B0503020204020204" pitchFamily="34" charset="-122"/>
                <a:ea typeface="微软雅黑" panose="020B0503020204020204" pitchFamily="34" charset="-122"/>
              </a:rPr>
              <a:t>在添加的教材中选择一门学科，一个章节进行教材资源的练习</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003366"/>
                </a:solidFill>
                <a:latin typeface="微软雅黑" panose="020B0503020204020204" pitchFamily="34" charset="-122"/>
                <a:ea typeface="微软雅黑" panose="020B0503020204020204" pitchFamily="34" charset="-122"/>
              </a:rPr>
              <a:t>要求如下：</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 1</a:t>
            </a:r>
            <a:r>
              <a:rPr lang="zh-CN" altLang="en-US" sz="1600" dirty="0">
                <a:solidFill>
                  <a:srgbClr val="003366"/>
                </a:solidFill>
                <a:latin typeface="微软雅黑" panose="020B0503020204020204" pitchFamily="34" charset="-122"/>
                <a:ea typeface="微软雅黑" panose="020B0503020204020204" pitchFamily="34" charset="-122"/>
              </a:rPr>
              <a:t>）、收藏、下载共享资源和精品资源内容至少三条。</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 2</a:t>
            </a:r>
            <a:r>
              <a:rPr lang="zh-CN" altLang="en-US" sz="1600" dirty="0">
                <a:solidFill>
                  <a:srgbClr val="003366"/>
                </a:solidFill>
                <a:latin typeface="微软雅黑" panose="020B0503020204020204" pitchFamily="34" charset="-122"/>
                <a:ea typeface="微软雅黑" panose="020B0503020204020204" pitchFamily="34" charset="-122"/>
              </a:rPr>
              <a:t>）、收藏并下载学科网和教育云资源网对应章节内容不少于三条</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003366"/>
                </a:solidFill>
                <a:latin typeface="微软雅黑" panose="020B0503020204020204" pitchFamily="34" charset="-122"/>
                <a:ea typeface="微软雅黑" panose="020B0503020204020204" pitchFamily="34" charset="-122"/>
              </a:rPr>
              <a:t>3</a:t>
            </a:r>
            <a:r>
              <a:rPr lang="zh-CN" altLang="en-US" sz="1600" dirty="0">
                <a:solidFill>
                  <a:srgbClr val="003366"/>
                </a:solidFill>
                <a:latin typeface="微软雅黑" panose="020B0503020204020204" pitchFamily="34" charset="-122"/>
                <a:ea typeface="微软雅黑" panose="020B0503020204020204" pitchFamily="34" charset="-122"/>
              </a:rPr>
              <a:t>）、上传不少于两条内容到我的资源中去，并分享到集备资源。</a:t>
            </a: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003366"/>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003366"/>
              </a:solidFill>
              <a:latin typeface="微软雅黑" panose="020B0503020204020204" pitchFamily="34" charset="-122"/>
              <a:ea typeface="微软雅黑" panose="020B0503020204020204" pitchFamily="34" charset="-122"/>
            </a:endParaRPr>
          </a:p>
        </p:txBody>
      </p:sp>
      <p:sp>
        <p:nvSpPr>
          <p:cNvPr id="16" name="Pentagon 14">
            <a:extLst>
              <a:ext uri="{FF2B5EF4-FFF2-40B4-BE49-F238E27FC236}">
                <a16:creationId xmlns:a16="http://schemas.microsoft.com/office/drawing/2014/main" id="{6802F325-C6E0-40F1-B0EB-783D1516901B}"/>
              </a:ext>
            </a:extLst>
          </p:cNvPr>
          <p:cNvSpPr/>
          <p:nvPr/>
        </p:nvSpPr>
        <p:spPr>
          <a:xfrm>
            <a:off x="1124806" y="957682"/>
            <a:ext cx="1776177" cy="552717"/>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框 1">
            <a:extLst>
              <a:ext uri="{FF2B5EF4-FFF2-40B4-BE49-F238E27FC236}">
                <a16:creationId xmlns:a16="http://schemas.microsoft.com/office/drawing/2014/main" id="{011FDA41-83F1-41AC-B1A5-2A835D884AE0}"/>
              </a:ext>
            </a:extLst>
          </p:cNvPr>
          <p:cNvSpPr txBox="1"/>
          <p:nvPr/>
        </p:nvSpPr>
        <p:spPr>
          <a:xfrm>
            <a:off x="1237479" y="1029690"/>
            <a:ext cx="166350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任务一：</a:t>
            </a:r>
          </a:p>
        </p:txBody>
      </p:sp>
      <p:sp>
        <p:nvSpPr>
          <p:cNvPr id="19" name="Pentagon 14">
            <a:extLst>
              <a:ext uri="{FF2B5EF4-FFF2-40B4-BE49-F238E27FC236}">
                <a16:creationId xmlns:a16="http://schemas.microsoft.com/office/drawing/2014/main" id="{33F5520E-DDA7-45B0-A6BE-CB9A3A7CD7B6}"/>
              </a:ext>
            </a:extLst>
          </p:cNvPr>
          <p:cNvSpPr/>
          <p:nvPr/>
        </p:nvSpPr>
        <p:spPr>
          <a:xfrm>
            <a:off x="7389502" y="957682"/>
            <a:ext cx="1776177" cy="552717"/>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a:extLst>
              <a:ext uri="{FF2B5EF4-FFF2-40B4-BE49-F238E27FC236}">
                <a16:creationId xmlns:a16="http://schemas.microsoft.com/office/drawing/2014/main" id="{782C7A6F-BBB3-4C0D-94FE-5873A29776DF}"/>
              </a:ext>
            </a:extLst>
          </p:cNvPr>
          <p:cNvSpPr txBox="1"/>
          <p:nvPr/>
        </p:nvSpPr>
        <p:spPr>
          <a:xfrm>
            <a:off x="7502175" y="1029690"/>
            <a:ext cx="166350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任务二：</a:t>
            </a:r>
          </a:p>
        </p:txBody>
      </p:sp>
    </p:spTree>
    <p:extLst>
      <p:ext uri="{BB962C8B-B14F-4D97-AF65-F5344CB8AC3E}">
        <p14:creationId xmlns:p14="http://schemas.microsoft.com/office/powerpoint/2010/main" val="124399069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Left)">
                                      <p:cBhvr>
                                        <p:cTn id="7" dur="500"/>
                                        <p:tgtEl>
                                          <p:spTgt spid="1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590719" y="1506467"/>
            <a:ext cx="3236784" cy="564898"/>
          </a:xfrm>
          <a:prstGeom prst="rect">
            <a:avLst/>
          </a:prstGeom>
          <a:effectLst/>
        </p:spPr>
        <p:txBody>
          <a:bodyPr wrap="none">
            <a:spAutoFit/>
          </a:bodyPr>
          <a:lstStyle/>
          <a:p>
            <a:pPr algn="r">
              <a:lnSpc>
                <a:spcPct val="120000"/>
              </a:lnSpc>
            </a:pPr>
            <a:r>
              <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     </a:t>
            </a:r>
            <a:r>
              <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教学助手概述</a:t>
            </a:r>
            <a:endPar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6629190" y="1524598"/>
            <a:ext cx="555041" cy="528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6573391" y="2432338"/>
            <a:ext cx="4314002" cy="564898"/>
          </a:xfrm>
          <a:prstGeom prst="rect">
            <a:avLst/>
          </a:prstGeom>
          <a:effectLst/>
        </p:spPr>
        <p:txBody>
          <a:bodyPr wrap="none">
            <a:spAutoFit/>
          </a:bodyPr>
          <a:lstStyle/>
          <a:p>
            <a:pPr algn="r">
              <a:lnSpc>
                <a:spcPct val="120000"/>
              </a:lnSpc>
            </a:pPr>
            <a:r>
              <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     </a:t>
            </a:r>
            <a:r>
              <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教学助手特色及亮点</a:t>
            </a:r>
            <a:endPar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6629190" y="2477098"/>
            <a:ext cx="555041" cy="528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6601457" y="3411467"/>
            <a:ext cx="4314002" cy="564898"/>
          </a:xfrm>
          <a:prstGeom prst="rect">
            <a:avLst/>
          </a:prstGeom>
          <a:effectLst/>
        </p:spPr>
        <p:txBody>
          <a:bodyPr wrap="none">
            <a:spAutoFit/>
          </a:bodyPr>
          <a:lstStyle/>
          <a:p>
            <a:pPr algn="r">
              <a:lnSpc>
                <a:spcPct val="120000"/>
              </a:lnSpc>
            </a:pPr>
            <a:r>
              <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     </a:t>
            </a:r>
            <a:r>
              <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操作指导与实操练习</a:t>
            </a:r>
            <a:endPar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6629190" y="3429598"/>
            <a:ext cx="555041" cy="528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48"/>
          <p:cNvSpPr txBox="1"/>
          <p:nvPr/>
        </p:nvSpPr>
        <p:spPr>
          <a:xfrm>
            <a:off x="2324919" y="1867451"/>
            <a:ext cx="2476020" cy="1206099"/>
          </a:xfrm>
          <a:prstGeom prst="rect">
            <a:avLst/>
          </a:prstGeom>
          <a:noFill/>
        </p:spPr>
        <p:txBody>
          <a:bodyPr vert="horz" wrap="square" rtlCol="0">
            <a:spAutoFit/>
          </a:bodyPr>
          <a:lstStyle/>
          <a:p>
            <a:pPr>
              <a:lnSpc>
                <a:spcPct val="120000"/>
              </a:lnSpc>
            </a:pPr>
            <a:r>
              <a:rPr lang="zh-CN" altLang="en-US"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目录</a:t>
            </a:r>
            <a:endParaRPr lang="en-US" altLang="zh-CN"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8"/>
          <p:cNvSpPr txBox="1"/>
          <p:nvPr/>
        </p:nvSpPr>
        <p:spPr>
          <a:xfrm>
            <a:off x="2324919" y="2935612"/>
            <a:ext cx="3346876" cy="830164"/>
          </a:xfrm>
          <a:prstGeom prst="rect">
            <a:avLst/>
          </a:prstGeom>
          <a:noFill/>
        </p:spPr>
        <p:txBody>
          <a:bodyPr vert="horz" wrap="square" rtlCol="0">
            <a:spAutoFit/>
          </a:bodyPr>
          <a:lstStyle/>
          <a:p>
            <a:pPr>
              <a:lnSpc>
                <a:spcPct val="120000"/>
              </a:lnSpc>
            </a:pPr>
            <a:r>
              <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CONTENTS</a:t>
            </a:r>
          </a:p>
        </p:txBody>
      </p:sp>
      <p:sp>
        <p:nvSpPr>
          <p:cNvPr id="16" name="Freeform 6"/>
          <p:cNvSpPr>
            <a:spLocks/>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8" name="Freeform 7"/>
          <p:cNvSpPr>
            <a:spLocks/>
          </p:cNvSpPr>
          <p:nvPr/>
        </p:nvSpPr>
        <p:spPr bwMode="auto">
          <a:xfrm>
            <a:off x="10731" y="5083270"/>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17902874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a:extLst>
              <a:ext uri="{FF2B5EF4-FFF2-40B4-BE49-F238E27FC236}">
                <a16:creationId xmlns:a16="http://schemas.microsoft.com/office/drawing/2014/main" id="{BB65ADFE-68E9-4EF4-8689-5064207E0D13}"/>
              </a:ext>
            </a:extLst>
          </p:cNvPr>
          <p:cNvGrpSpPr/>
          <p:nvPr/>
        </p:nvGrpSpPr>
        <p:grpSpPr>
          <a:xfrm>
            <a:off x="459547" y="880021"/>
            <a:ext cx="5468546" cy="648072"/>
            <a:chOff x="459546" y="637969"/>
            <a:chExt cx="4684057" cy="648072"/>
          </a:xfrm>
        </p:grpSpPr>
        <p:sp>
          <p:nvSpPr>
            <p:cNvPr id="20" name="圆角矩形 23">
              <a:extLst>
                <a:ext uri="{FF2B5EF4-FFF2-40B4-BE49-F238E27FC236}">
                  <a16:creationId xmlns:a16="http://schemas.microsoft.com/office/drawing/2014/main" id="{81016C0B-9DA9-4EB6-877C-8EFD2D9009F5}"/>
                </a:ext>
              </a:extLst>
            </p:cNvPr>
            <p:cNvSpPr/>
            <p:nvPr/>
          </p:nvSpPr>
          <p:spPr>
            <a:xfrm>
              <a:off x="1183162" y="704304"/>
              <a:ext cx="3960441" cy="567794"/>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课前导学</a:t>
              </a:r>
            </a:p>
          </p:txBody>
        </p:sp>
        <p:sp>
          <p:nvSpPr>
            <p:cNvPr id="21" name="椭圆 20">
              <a:extLst>
                <a:ext uri="{FF2B5EF4-FFF2-40B4-BE49-F238E27FC236}">
                  <a16:creationId xmlns:a16="http://schemas.microsoft.com/office/drawing/2014/main" id="{0976D75A-E411-475F-86FF-EC477FEFDE93}"/>
                </a:ext>
              </a:extLst>
            </p:cNvPr>
            <p:cNvSpPr/>
            <p:nvPr/>
          </p:nvSpPr>
          <p:spPr>
            <a:xfrm>
              <a:off x="459546" y="637969"/>
              <a:ext cx="588848"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1">
              <a:extLst>
                <a:ext uri="{FF2B5EF4-FFF2-40B4-BE49-F238E27FC236}">
                  <a16:creationId xmlns:a16="http://schemas.microsoft.com/office/drawing/2014/main" id="{5B7D8150-E7B9-4626-9FF3-74C29E60CE64}"/>
                </a:ext>
              </a:extLst>
            </p:cNvPr>
            <p:cNvSpPr txBox="1"/>
            <p:nvPr/>
          </p:nvSpPr>
          <p:spPr>
            <a:xfrm>
              <a:off x="482835" y="726591"/>
              <a:ext cx="43415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lang="en-US" altLang="zh-CN" sz="2400" b="1" kern="0" spc="-200" dirty="0">
                  <a:solidFill>
                    <a:prstClr val="black"/>
                  </a:solidFill>
                  <a:latin typeface="微软雅黑" panose="020B0503020204020204" pitchFamily="34" charset="-122"/>
                  <a:ea typeface="微软雅黑" panose="020B0503020204020204" pitchFamily="34" charset="-122"/>
                </a:rPr>
                <a:t>4</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pic>
        <p:nvPicPr>
          <p:cNvPr id="23" name="图片 22">
            <a:extLst>
              <a:ext uri="{FF2B5EF4-FFF2-40B4-BE49-F238E27FC236}">
                <a16:creationId xmlns:a16="http://schemas.microsoft.com/office/drawing/2014/main" id="{DCC78A36-4EEC-4691-8627-99C26B9B9050}"/>
              </a:ext>
            </a:extLst>
          </p:cNvPr>
          <p:cNvPicPr>
            <a:picLocks noChangeAspect="1"/>
          </p:cNvPicPr>
          <p:nvPr/>
        </p:nvPicPr>
        <p:blipFill>
          <a:blip r:embed="rId5"/>
          <a:stretch>
            <a:fillRect/>
          </a:stretch>
        </p:blipFill>
        <p:spPr>
          <a:xfrm>
            <a:off x="1303020" y="2005293"/>
            <a:ext cx="5084420" cy="1784910"/>
          </a:xfrm>
          <a:prstGeom prst="rect">
            <a:avLst/>
          </a:prstGeom>
        </p:spPr>
      </p:pic>
      <p:pic>
        <p:nvPicPr>
          <p:cNvPr id="25" name="图片 24">
            <a:extLst>
              <a:ext uri="{FF2B5EF4-FFF2-40B4-BE49-F238E27FC236}">
                <a16:creationId xmlns:a16="http://schemas.microsoft.com/office/drawing/2014/main" id="{BDDC2DF0-C067-443E-A716-144FE8FC9A07}"/>
              </a:ext>
            </a:extLst>
          </p:cNvPr>
          <p:cNvPicPr>
            <a:picLocks noChangeAspect="1"/>
          </p:cNvPicPr>
          <p:nvPr/>
        </p:nvPicPr>
        <p:blipFill>
          <a:blip r:embed="rId6"/>
          <a:stretch>
            <a:fillRect/>
          </a:stretch>
        </p:blipFill>
        <p:spPr>
          <a:xfrm>
            <a:off x="1305466" y="4402007"/>
            <a:ext cx="4961905" cy="1544783"/>
          </a:xfrm>
          <a:prstGeom prst="rect">
            <a:avLst/>
          </a:prstGeom>
        </p:spPr>
      </p:pic>
      <p:pic>
        <p:nvPicPr>
          <p:cNvPr id="26" name="图片 25">
            <a:extLst>
              <a:ext uri="{FF2B5EF4-FFF2-40B4-BE49-F238E27FC236}">
                <a16:creationId xmlns:a16="http://schemas.microsoft.com/office/drawing/2014/main" id="{05D459D2-9AB5-43CE-AECC-1D5BF60D0008}"/>
              </a:ext>
            </a:extLst>
          </p:cNvPr>
          <p:cNvPicPr>
            <a:picLocks noChangeAspect="1"/>
          </p:cNvPicPr>
          <p:nvPr/>
        </p:nvPicPr>
        <p:blipFill>
          <a:blip r:embed="rId7"/>
          <a:stretch>
            <a:fillRect/>
          </a:stretch>
        </p:blipFill>
        <p:spPr>
          <a:xfrm>
            <a:off x="6711723" y="1164641"/>
            <a:ext cx="5334276" cy="3454634"/>
          </a:xfrm>
          <a:prstGeom prst="rect">
            <a:avLst/>
          </a:prstGeom>
        </p:spPr>
      </p:pic>
      <p:pic>
        <p:nvPicPr>
          <p:cNvPr id="27" name="图片 26">
            <a:extLst>
              <a:ext uri="{FF2B5EF4-FFF2-40B4-BE49-F238E27FC236}">
                <a16:creationId xmlns:a16="http://schemas.microsoft.com/office/drawing/2014/main" id="{B34444D3-1687-4629-8E09-30D5D8F8260B}"/>
              </a:ext>
            </a:extLst>
          </p:cNvPr>
          <p:cNvPicPr>
            <a:picLocks noChangeAspect="1"/>
          </p:cNvPicPr>
          <p:nvPr/>
        </p:nvPicPr>
        <p:blipFill>
          <a:blip r:embed="rId8"/>
          <a:stretch>
            <a:fillRect/>
          </a:stretch>
        </p:blipFill>
        <p:spPr>
          <a:xfrm>
            <a:off x="6443205" y="4856066"/>
            <a:ext cx="2082774" cy="1949554"/>
          </a:xfrm>
          <a:prstGeom prst="rect">
            <a:avLst/>
          </a:prstGeom>
        </p:spPr>
      </p:pic>
      <p:sp>
        <p:nvSpPr>
          <p:cNvPr id="28" name="文本框 27">
            <a:extLst>
              <a:ext uri="{FF2B5EF4-FFF2-40B4-BE49-F238E27FC236}">
                <a16:creationId xmlns:a16="http://schemas.microsoft.com/office/drawing/2014/main" id="{4CA75223-4139-46BB-AEBF-309BAF782CE5}"/>
              </a:ext>
            </a:extLst>
          </p:cNvPr>
          <p:cNvSpPr txBox="1"/>
          <p:nvPr/>
        </p:nvSpPr>
        <p:spPr>
          <a:xfrm>
            <a:off x="1243117" y="3852946"/>
            <a:ext cx="5252715"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教师可参考共享导学内容直接推送学生</a:t>
            </a:r>
          </a:p>
        </p:txBody>
      </p:sp>
      <p:sp>
        <p:nvSpPr>
          <p:cNvPr id="29" name="文本框 28">
            <a:extLst>
              <a:ext uri="{FF2B5EF4-FFF2-40B4-BE49-F238E27FC236}">
                <a16:creationId xmlns:a16="http://schemas.microsoft.com/office/drawing/2014/main" id="{BF4D395D-5CC0-4FD3-971A-255A30F84B4F}"/>
              </a:ext>
            </a:extLst>
          </p:cNvPr>
          <p:cNvSpPr txBox="1"/>
          <p:nvPr/>
        </p:nvSpPr>
        <p:spPr>
          <a:xfrm>
            <a:off x="1304355" y="5946790"/>
            <a:ext cx="4692972" cy="45890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教师也可以自己新建导学内容推送学生</a:t>
            </a:r>
          </a:p>
        </p:txBody>
      </p:sp>
      <p:sp>
        <p:nvSpPr>
          <p:cNvPr id="30" name="文本框 29">
            <a:extLst>
              <a:ext uri="{FF2B5EF4-FFF2-40B4-BE49-F238E27FC236}">
                <a16:creationId xmlns:a16="http://schemas.microsoft.com/office/drawing/2014/main" id="{58E2F3B8-2E0B-4090-9DE6-BCDBEE8B815D}"/>
              </a:ext>
            </a:extLst>
          </p:cNvPr>
          <p:cNvSpPr txBox="1"/>
          <p:nvPr/>
        </p:nvSpPr>
        <p:spPr>
          <a:xfrm>
            <a:off x="8720400" y="4856066"/>
            <a:ext cx="3240535" cy="152618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通过添加资源或添加录制微课资源进行学生课前导学，在推送导学前，需要给学生一个明确的学习指令，选择一班或多班学生进行推送。</a:t>
            </a:r>
          </a:p>
        </p:txBody>
      </p:sp>
      <p:sp>
        <p:nvSpPr>
          <p:cNvPr id="32" name="Content Placeholder 2">
            <a:extLst>
              <a:ext uri="{FF2B5EF4-FFF2-40B4-BE49-F238E27FC236}">
                <a16:creationId xmlns:a16="http://schemas.microsoft.com/office/drawing/2014/main" id="{163B7EE3-E96C-4027-9884-09469CA620FD}"/>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47065937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Content Placeholder 2">
            <a:extLst>
              <a:ext uri="{FF2B5EF4-FFF2-40B4-BE49-F238E27FC236}">
                <a16:creationId xmlns:a16="http://schemas.microsoft.com/office/drawing/2014/main" id="{4C67051B-CCBE-4A5D-89CF-F6E5ED226879}"/>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0" name="图片 39">
            <a:extLst>
              <a:ext uri="{FF2B5EF4-FFF2-40B4-BE49-F238E27FC236}">
                <a16:creationId xmlns:a16="http://schemas.microsoft.com/office/drawing/2014/main" id="{20634961-5A49-44CA-8F61-06FA5E713C05}"/>
              </a:ext>
            </a:extLst>
          </p:cNvPr>
          <p:cNvPicPr>
            <a:picLocks noChangeAspect="1"/>
          </p:cNvPicPr>
          <p:nvPr/>
        </p:nvPicPr>
        <p:blipFill>
          <a:blip r:embed="rId5"/>
          <a:stretch>
            <a:fillRect/>
          </a:stretch>
        </p:blipFill>
        <p:spPr>
          <a:xfrm>
            <a:off x="993600" y="4405986"/>
            <a:ext cx="5753251" cy="1709538"/>
          </a:xfrm>
          <a:prstGeom prst="rect">
            <a:avLst/>
          </a:prstGeom>
        </p:spPr>
      </p:pic>
      <p:pic>
        <p:nvPicPr>
          <p:cNvPr id="41" name="图片 40">
            <a:extLst>
              <a:ext uri="{FF2B5EF4-FFF2-40B4-BE49-F238E27FC236}">
                <a16:creationId xmlns:a16="http://schemas.microsoft.com/office/drawing/2014/main" id="{13DD4A03-42AF-44A7-BE05-92A704E5564F}"/>
              </a:ext>
            </a:extLst>
          </p:cNvPr>
          <p:cNvPicPr>
            <a:picLocks noChangeAspect="1"/>
          </p:cNvPicPr>
          <p:nvPr/>
        </p:nvPicPr>
        <p:blipFill>
          <a:blip r:embed="rId6"/>
          <a:stretch>
            <a:fillRect/>
          </a:stretch>
        </p:blipFill>
        <p:spPr>
          <a:xfrm>
            <a:off x="993600" y="2188219"/>
            <a:ext cx="5789255" cy="1500188"/>
          </a:xfrm>
          <a:prstGeom prst="rect">
            <a:avLst/>
          </a:prstGeom>
        </p:spPr>
      </p:pic>
      <p:pic>
        <p:nvPicPr>
          <p:cNvPr id="42" name="图片 41">
            <a:extLst>
              <a:ext uri="{FF2B5EF4-FFF2-40B4-BE49-F238E27FC236}">
                <a16:creationId xmlns:a16="http://schemas.microsoft.com/office/drawing/2014/main" id="{9507FD9E-52AC-4164-8610-F41EDFFAAB37}"/>
              </a:ext>
            </a:extLst>
          </p:cNvPr>
          <p:cNvPicPr>
            <a:picLocks noChangeAspect="1"/>
          </p:cNvPicPr>
          <p:nvPr/>
        </p:nvPicPr>
        <p:blipFill>
          <a:blip r:embed="rId7"/>
          <a:stretch>
            <a:fillRect/>
          </a:stretch>
        </p:blipFill>
        <p:spPr>
          <a:xfrm>
            <a:off x="6922998" y="1084133"/>
            <a:ext cx="5443164" cy="3978771"/>
          </a:xfrm>
          <a:prstGeom prst="rect">
            <a:avLst/>
          </a:prstGeom>
        </p:spPr>
      </p:pic>
      <p:sp>
        <p:nvSpPr>
          <p:cNvPr id="43" name="文本框 42">
            <a:extLst>
              <a:ext uri="{FF2B5EF4-FFF2-40B4-BE49-F238E27FC236}">
                <a16:creationId xmlns:a16="http://schemas.microsoft.com/office/drawing/2014/main" id="{50013347-5B8B-4DE2-8749-723153C797E1}"/>
              </a:ext>
            </a:extLst>
          </p:cNvPr>
          <p:cNvSpPr txBox="1"/>
          <p:nvPr/>
        </p:nvSpPr>
        <p:spPr>
          <a:xfrm>
            <a:off x="993600" y="3942131"/>
            <a:ext cx="5046292"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教师可参考共享课件内容进行备课内容的增减</a:t>
            </a:r>
          </a:p>
        </p:txBody>
      </p:sp>
      <p:sp>
        <p:nvSpPr>
          <p:cNvPr id="44" name="文本框 43">
            <a:extLst>
              <a:ext uri="{FF2B5EF4-FFF2-40B4-BE49-F238E27FC236}">
                <a16:creationId xmlns:a16="http://schemas.microsoft.com/office/drawing/2014/main" id="{5F95C788-5E9A-470C-875B-56F1FD46773B}"/>
              </a:ext>
            </a:extLst>
          </p:cNvPr>
          <p:cNvSpPr txBox="1"/>
          <p:nvPr/>
        </p:nvSpPr>
        <p:spPr>
          <a:xfrm>
            <a:off x="993600" y="6230068"/>
            <a:ext cx="3554246"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教师也可以自己教学设计新建课件</a:t>
            </a:r>
          </a:p>
        </p:txBody>
      </p:sp>
      <p:sp>
        <p:nvSpPr>
          <p:cNvPr id="45" name="文本框 44">
            <a:extLst>
              <a:ext uri="{FF2B5EF4-FFF2-40B4-BE49-F238E27FC236}">
                <a16:creationId xmlns:a16="http://schemas.microsoft.com/office/drawing/2014/main" id="{BE1928F3-25E9-4261-8C2C-1D95BFDA5348}"/>
              </a:ext>
            </a:extLst>
          </p:cNvPr>
          <p:cNvSpPr txBox="1"/>
          <p:nvPr/>
        </p:nvSpPr>
        <p:spPr>
          <a:xfrm>
            <a:off x="7077447" y="5271537"/>
            <a:ext cx="4608512" cy="78752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在创建课件的同时，选中对应的章节，进</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行课件的创建，课件模板系统提供</a:t>
            </a:r>
            <a:r>
              <a:rPr lang="en-US" altLang="zh-CN" sz="1600" dirty="0">
                <a:latin typeface="微软雅黑" panose="020B0503020204020204" pitchFamily="34" charset="-122"/>
                <a:ea typeface="微软雅黑" panose="020B0503020204020204" pitchFamily="34" charset="-122"/>
              </a:rPr>
              <a:t>28-32</a:t>
            </a:r>
            <a:r>
              <a:rPr lang="zh-CN" altLang="en-US" sz="1600" dirty="0">
                <a:latin typeface="微软雅黑" panose="020B0503020204020204" pitchFamily="34" charset="-122"/>
                <a:ea typeface="微软雅黑" panose="020B0503020204020204" pitchFamily="34" charset="-122"/>
              </a:rPr>
              <a:t>套。</a:t>
            </a:r>
          </a:p>
        </p:txBody>
      </p:sp>
      <p:grpSp>
        <p:nvGrpSpPr>
          <p:cNvPr id="46" name="组合 45">
            <a:extLst>
              <a:ext uri="{FF2B5EF4-FFF2-40B4-BE49-F238E27FC236}">
                <a16:creationId xmlns:a16="http://schemas.microsoft.com/office/drawing/2014/main" id="{867AB0F0-C1D2-40C2-8111-BB05D08E2761}"/>
              </a:ext>
            </a:extLst>
          </p:cNvPr>
          <p:cNvGrpSpPr/>
          <p:nvPr/>
        </p:nvGrpSpPr>
        <p:grpSpPr>
          <a:xfrm>
            <a:off x="459547" y="880021"/>
            <a:ext cx="5468546" cy="648072"/>
            <a:chOff x="459546" y="637969"/>
            <a:chExt cx="4684057" cy="648072"/>
          </a:xfrm>
        </p:grpSpPr>
        <p:sp>
          <p:nvSpPr>
            <p:cNvPr id="47" name="圆角矩形 23">
              <a:extLst>
                <a:ext uri="{FF2B5EF4-FFF2-40B4-BE49-F238E27FC236}">
                  <a16:creationId xmlns:a16="http://schemas.microsoft.com/office/drawing/2014/main" id="{CA9A2CAC-688A-4531-84DC-7CF3176AF99B}"/>
                </a:ext>
              </a:extLst>
            </p:cNvPr>
            <p:cNvSpPr/>
            <p:nvPr/>
          </p:nvSpPr>
          <p:spPr>
            <a:xfrm>
              <a:off x="1183162" y="704304"/>
              <a:ext cx="3960441" cy="567794"/>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lang="zh-CN" altLang="en-US" sz="2400" b="1" kern="0" dirty="0">
                  <a:solidFill>
                    <a:prstClr val="white"/>
                  </a:solidFill>
                  <a:latin typeface="微软雅黑" panose="020B0503020204020204" pitchFamily="34" charset="-122"/>
                  <a:ea typeface="微软雅黑" panose="020B0503020204020204" pitchFamily="34" charset="-122"/>
                </a:rPr>
                <a:t>同步备课</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椭圆 47">
              <a:extLst>
                <a:ext uri="{FF2B5EF4-FFF2-40B4-BE49-F238E27FC236}">
                  <a16:creationId xmlns:a16="http://schemas.microsoft.com/office/drawing/2014/main" id="{F8F415C5-85B9-4D00-B3F7-E85ADDF53C4F}"/>
                </a:ext>
              </a:extLst>
            </p:cNvPr>
            <p:cNvSpPr/>
            <p:nvPr/>
          </p:nvSpPr>
          <p:spPr>
            <a:xfrm>
              <a:off x="459546" y="637969"/>
              <a:ext cx="588848"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9" name="TextBox 1">
              <a:extLst>
                <a:ext uri="{FF2B5EF4-FFF2-40B4-BE49-F238E27FC236}">
                  <a16:creationId xmlns:a16="http://schemas.microsoft.com/office/drawing/2014/main" id="{1B240485-57BB-4BEE-9EFA-E5AC2449863B}"/>
                </a:ext>
              </a:extLst>
            </p:cNvPr>
            <p:cNvSpPr txBox="1"/>
            <p:nvPr/>
          </p:nvSpPr>
          <p:spPr>
            <a:xfrm>
              <a:off x="482835" y="726591"/>
              <a:ext cx="43415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lang="en-US" altLang="zh-CN" sz="2400" b="1" kern="0" spc="-200" dirty="0">
                  <a:solidFill>
                    <a:prstClr val="black"/>
                  </a:solidFill>
                  <a:latin typeface="微软雅黑" panose="020B0503020204020204" pitchFamily="34" charset="-122"/>
                  <a:ea typeface="微软雅黑" panose="020B0503020204020204" pitchFamily="34" charset="-122"/>
                </a:rPr>
                <a:t>5</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1749741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Content Placeholder 2">
            <a:extLst>
              <a:ext uri="{FF2B5EF4-FFF2-40B4-BE49-F238E27FC236}">
                <a16:creationId xmlns:a16="http://schemas.microsoft.com/office/drawing/2014/main" id="{4C67051B-CCBE-4A5D-89CF-F6E5ED226879}"/>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30B26816-F5A5-4B4D-B436-69C4011DD58F}"/>
              </a:ext>
            </a:extLst>
          </p:cNvPr>
          <p:cNvPicPr>
            <a:picLocks noChangeAspect="1"/>
          </p:cNvPicPr>
          <p:nvPr/>
        </p:nvPicPr>
        <p:blipFill>
          <a:blip r:embed="rId5"/>
          <a:stretch>
            <a:fillRect/>
          </a:stretch>
        </p:blipFill>
        <p:spPr>
          <a:xfrm>
            <a:off x="1218750" y="1912071"/>
            <a:ext cx="5570968" cy="3150501"/>
          </a:xfrm>
          <a:prstGeom prst="rect">
            <a:avLst/>
          </a:prstGeom>
        </p:spPr>
      </p:pic>
      <p:pic>
        <p:nvPicPr>
          <p:cNvPr id="6" name="图片 5">
            <a:extLst>
              <a:ext uri="{FF2B5EF4-FFF2-40B4-BE49-F238E27FC236}">
                <a16:creationId xmlns:a16="http://schemas.microsoft.com/office/drawing/2014/main" id="{F6E98405-8B4A-40B5-9EA5-2591FA760B5F}"/>
              </a:ext>
            </a:extLst>
          </p:cNvPr>
          <p:cNvPicPr>
            <a:picLocks noChangeAspect="1"/>
          </p:cNvPicPr>
          <p:nvPr/>
        </p:nvPicPr>
        <p:blipFill>
          <a:blip r:embed="rId6"/>
          <a:stretch>
            <a:fillRect/>
          </a:stretch>
        </p:blipFill>
        <p:spPr>
          <a:xfrm>
            <a:off x="8878778" y="1487468"/>
            <a:ext cx="3036773" cy="1613825"/>
          </a:xfrm>
          <a:prstGeom prst="rect">
            <a:avLst/>
          </a:prstGeom>
        </p:spPr>
      </p:pic>
      <p:pic>
        <p:nvPicPr>
          <p:cNvPr id="7" name="图片 6">
            <a:extLst>
              <a:ext uri="{FF2B5EF4-FFF2-40B4-BE49-F238E27FC236}">
                <a16:creationId xmlns:a16="http://schemas.microsoft.com/office/drawing/2014/main" id="{8A02021A-99D5-4E52-9A55-FC685980350A}"/>
              </a:ext>
            </a:extLst>
          </p:cNvPr>
          <p:cNvPicPr>
            <a:picLocks noChangeAspect="1"/>
          </p:cNvPicPr>
          <p:nvPr/>
        </p:nvPicPr>
        <p:blipFill>
          <a:blip r:embed="rId7"/>
          <a:stretch>
            <a:fillRect/>
          </a:stretch>
        </p:blipFill>
        <p:spPr>
          <a:xfrm>
            <a:off x="8899461" y="3194310"/>
            <a:ext cx="3036773" cy="2577287"/>
          </a:xfrm>
          <a:prstGeom prst="rect">
            <a:avLst/>
          </a:prstGeom>
        </p:spPr>
      </p:pic>
      <p:pic>
        <p:nvPicPr>
          <p:cNvPr id="9" name="图片 8">
            <a:extLst>
              <a:ext uri="{FF2B5EF4-FFF2-40B4-BE49-F238E27FC236}">
                <a16:creationId xmlns:a16="http://schemas.microsoft.com/office/drawing/2014/main" id="{6B1C8094-E390-4BE9-9928-275110C39AC3}"/>
              </a:ext>
            </a:extLst>
          </p:cNvPr>
          <p:cNvPicPr>
            <a:picLocks noChangeAspect="1"/>
          </p:cNvPicPr>
          <p:nvPr/>
        </p:nvPicPr>
        <p:blipFill>
          <a:blip r:embed="rId8"/>
          <a:stretch>
            <a:fillRect/>
          </a:stretch>
        </p:blipFill>
        <p:spPr>
          <a:xfrm>
            <a:off x="7375170" y="1848054"/>
            <a:ext cx="918156" cy="892651"/>
          </a:xfrm>
          <a:prstGeom prst="rect">
            <a:avLst/>
          </a:prstGeom>
        </p:spPr>
      </p:pic>
      <p:pic>
        <p:nvPicPr>
          <p:cNvPr id="10" name="图片 9">
            <a:extLst>
              <a:ext uri="{FF2B5EF4-FFF2-40B4-BE49-F238E27FC236}">
                <a16:creationId xmlns:a16="http://schemas.microsoft.com/office/drawing/2014/main" id="{A55A6CA4-0C75-40A8-86AD-C709FD221F19}"/>
              </a:ext>
            </a:extLst>
          </p:cNvPr>
          <p:cNvPicPr>
            <a:picLocks noChangeAspect="1"/>
          </p:cNvPicPr>
          <p:nvPr/>
        </p:nvPicPr>
        <p:blipFill>
          <a:blip r:embed="rId9"/>
          <a:stretch>
            <a:fillRect/>
          </a:stretch>
        </p:blipFill>
        <p:spPr>
          <a:xfrm>
            <a:off x="7380123" y="3907171"/>
            <a:ext cx="935417" cy="850259"/>
          </a:xfrm>
          <a:prstGeom prst="rect">
            <a:avLst/>
          </a:prstGeom>
        </p:spPr>
      </p:pic>
      <p:pic>
        <p:nvPicPr>
          <p:cNvPr id="11" name="图片 10">
            <a:extLst>
              <a:ext uri="{FF2B5EF4-FFF2-40B4-BE49-F238E27FC236}">
                <a16:creationId xmlns:a16="http://schemas.microsoft.com/office/drawing/2014/main" id="{9AC2A510-25EF-41E1-AE6B-35F7A30B652C}"/>
              </a:ext>
            </a:extLst>
          </p:cNvPr>
          <p:cNvPicPr>
            <a:picLocks noChangeAspect="1"/>
          </p:cNvPicPr>
          <p:nvPr/>
        </p:nvPicPr>
        <p:blipFill>
          <a:blip r:embed="rId10"/>
          <a:stretch>
            <a:fillRect/>
          </a:stretch>
        </p:blipFill>
        <p:spPr>
          <a:xfrm>
            <a:off x="7336630" y="6015129"/>
            <a:ext cx="935417" cy="792437"/>
          </a:xfrm>
          <a:prstGeom prst="rect">
            <a:avLst/>
          </a:prstGeom>
        </p:spPr>
      </p:pic>
      <p:sp>
        <p:nvSpPr>
          <p:cNvPr id="12" name="文本框 11">
            <a:extLst>
              <a:ext uri="{FF2B5EF4-FFF2-40B4-BE49-F238E27FC236}">
                <a16:creationId xmlns:a16="http://schemas.microsoft.com/office/drawing/2014/main" id="{4B7F4D78-55EE-4790-8D46-6C05454FCC4E}"/>
              </a:ext>
            </a:extLst>
          </p:cNvPr>
          <p:cNvSpPr txBox="1"/>
          <p:nvPr/>
        </p:nvSpPr>
        <p:spPr>
          <a:xfrm>
            <a:off x="993600" y="5252035"/>
            <a:ext cx="6087466" cy="152618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在制作课件中，可以快速引用教材资源，方便教师课本内容的引用。同时对于想引用他人的课件内容，通过调用资源可以快速将选定的资源引用到正在制作的课件中去，方便教师的编辑。对于教学经验丰富的教师，可以快速调用本地资源，进行课件的二次编辑。</a:t>
            </a:r>
            <a:endParaRPr lang="en-US" altLang="zh-CN" sz="1600" dirty="0">
              <a:latin typeface="微软雅黑" panose="020B0503020204020204" pitchFamily="34" charset="-122"/>
              <a:ea typeface="微软雅黑" panose="020B0503020204020204" pitchFamily="34" charset="-122"/>
            </a:endParaRPr>
          </a:p>
        </p:txBody>
      </p:sp>
      <p:grpSp>
        <p:nvGrpSpPr>
          <p:cNvPr id="13" name="组合 12">
            <a:extLst>
              <a:ext uri="{FF2B5EF4-FFF2-40B4-BE49-F238E27FC236}">
                <a16:creationId xmlns:a16="http://schemas.microsoft.com/office/drawing/2014/main" id="{FD1ECF96-ED12-451B-8223-A21446B329D1}"/>
              </a:ext>
            </a:extLst>
          </p:cNvPr>
          <p:cNvGrpSpPr/>
          <p:nvPr/>
        </p:nvGrpSpPr>
        <p:grpSpPr>
          <a:xfrm>
            <a:off x="459547" y="880021"/>
            <a:ext cx="5468546" cy="648072"/>
            <a:chOff x="459546" y="637969"/>
            <a:chExt cx="4684057" cy="648072"/>
          </a:xfrm>
        </p:grpSpPr>
        <p:sp>
          <p:nvSpPr>
            <p:cNvPr id="14" name="圆角矩形 23">
              <a:extLst>
                <a:ext uri="{FF2B5EF4-FFF2-40B4-BE49-F238E27FC236}">
                  <a16:creationId xmlns:a16="http://schemas.microsoft.com/office/drawing/2014/main" id="{77BE8314-DA96-4A4D-A831-60D2C29E3540}"/>
                </a:ext>
              </a:extLst>
            </p:cNvPr>
            <p:cNvSpPr/>
            <p:nvPr/>
          </p:nvSpPr>
          <p:spPr>
            <a:xfrm>
              <a:off x="1183162" y="704304"/>
              <a:ext cx="3960441" cy="567794"/>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调用资源</a:t>
              </a:r>
            </a:p>
          </p:txBody>
        </p:sp>
        <p:sp>
          <p:nvSpPr>
            <p:cNvPr id="15" name="椭圆 14">
              <a:extLst>
                <a:ext uri="{FF2B5EF4-FFF2-40B4-BE49-F238E27FC236}">
                  <a16:creationId xmlns:a16="http://schemas.microsoft.com/office/drawing/2014/main" id="{6593FB49-0DAB-45EA-AB4D-71E986A501C5}"/>
                </a:ext>
              </a:extLst>
            </p:cNvPr>
            <p:cNvSpPr/>
            <p:nvPr/>
          </p:nvSpPr>
          <p:spPr>
            <a:xfrm>
              <a:off x="459546" y="637969"/>
              <a:ext cx="588848"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1">
              <a:extLst>
                <a:ext uri="{FF2B5EF4-FFF2-40B4-BE49-F238E27FC236}">
                  <a16:creationId xmlns:a16="http://schemas.microsoft.com/office/drawing/2014/main" id="{4177D53E-751C-48E8-B356-89EF9C207620}"/>
                </a:ext>
              </a:extLst>
            </p:cNvPr>
            <p:cNvSpPr txBox="1"/>
            <p:nvPr/>
          </p:nvSpPr>
          <p:spPr>
            <a:xfrm>
              <a:off x="482835" y="726591"/>
              <a:ext cx="43415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lang="en-US" altLang="zh-CN" sz="2400" b="1" kern="0" spc="-200" dirty="0">
                  <a:solidFill>
                    <a:prstClr val="black"/>
                  </a:solidFill>
                  <a:latin typeface="微软雅黑" panose="020B0503020204020204" pitchFamily="34" charset="-122"/>
                  <a:ea typeface="微软雅黑" panose="020B0503020204020204" pitchFamily="34" charset="-122"/>
                </a:rPr>
                <a:t>6</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pic>
        <p:nvPicPr>
          <p:cNvPr id="17" name="图片 16">
            <a:extLst>
              <a:ext uri="{FF2B5EF4-FFF2-40B4-BE49-F238E27FC236}">
                <a16:creationId xmlns:a16="http://schemas.microsoft.com/office/drawing/2014/main" id="{7D06F1D7-E73C-4D5D-9085-6AA8679258E1}"/>
              </a:ext>
            </a:extLst>
          </p:cNvPr>
          <p:cNvPicPr>
            <a:picLocks noChangeAspect="1"/>
          </p:cNvPicPr>
          <p:nvPr/>
        </p:nvPicPr>
        <p:blipFill>
          <a:blip r:embed="rId11"/>
          <a:stretch>
            <a:fillRect/>
          </a:stretch>
        </p:blipFill>
        <p:spPr>
          <a:xfrm>
            <a:off x="8843016" y="6015129"/>
            <a:ext cx="3093218" cy="988811"/>
          </a:xfrm>
          <a:prstGeom prst="rect">
            <a:avLst/>
          </a:prstGeom>
        </p:spPr>
      </p:pic>
    </p:spTree>
    <p:extLst>
      <p:ext uri="{BB962C8B-B14F-4D97-AF65-F5344CB8AC3E}">
        <p14:creationId xmlns:p14="http://schemas.microsoft.com/office/powerpoint/2010/main" val="359165187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Content Placeholder 2">
            <a:extLst>
              <a:ext uri="{FF2B5EF4-FFF2-40B4-BE49-F238E27FC236}">
                <a16:creationId xmlns:a16="http://schemas.microsoft.com/office/drawing/2014/main" id="{4C67051B-CCBE-4A5D-89CF-F6E5ED226879}"/>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6" name="图片 5">
            <a:extLst>
              <a:ext uri="{FF2B5EF4-FFF2-40B4-BE49-F238E27FC236}">
                <a16:creationId xmlns:a16="http://schemas.microsoft.com/office/drawing/2014/main" id="{132ED5AD-1BA6-4F30-A9E5-4C44241D03B6}"/>
              </a:ext>
            </a:extLst>
          </p:cNvPr>
          <p:cNvPicPr>
            <a:picLocks noChangeAspect="1"/>
          </p:cNvPicPr>
          <p:nvPr/>
        </p:nvPicPr>
        <p:blipFill>
          <a:blip r:embed="rId5"/>
          <a:stretch>
            <a:fillRect/>
          </a:stretch>
        </p:blipFill>
        <p:spPr>
          <a:xfrm>
            <a:off x="756132" y="1665885"/>
            <a:ext cx="1877731" cy="37742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图片 6">
            <a:extLst>
              <a:ext uri="{FF2B5EF4-FFF2-40B4-BE49-F238E27FC236}">
                <a16:creationId xmlns:a16="http://schemas.microsoft.com/office/drawing/2014/main" id="{F33B388F-DCFE-41B0-95EE-23C6425A0DBC}"/>
              </a:ext>
            </a:extLst>
          </p:cNvPr>
          <p:cNvPicPr>
            <a:picLocks noChangeAspect="1"/>
          </p:cNvPicPr>
          <p:nvPr/>
        </p:nvPicPr>
        <p:blipFill>
          <a:blip r:embed="rId6"/>
          <a:stretch>
            <a:fillRect/>
          </a:stretch>
        </p:blipFill>
        <p:spPr>
          <a:xfrm>
            <a:off x="3110342" y="1665885"/>
            <a:ext cx="3066277" cy="21323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图片 7">
            <a:extLst>
              <a:ext uri="{FF2B5EF4-FFF2-40B4-BE49-F238E27FC236}">
                <a16:creationId xmlns:a16="http://schemas.microsoft.com/office/drawing/2014/main" id="{994A585E-4EF2-4D1A-95D2-58137509F3E9}"/>
              </a:ext>
            </a:extLst>
          </p:cNvPr>
          <p:cNvPicPr>
            <a:picLocks noChangeAspect="1"/>
          </p:cNvPicPr>
          <p:nvPr/>
        </p:nvPicPr>
        <p:blipFill>
          <a:blip r:embed="rId7"/>
          <a:stretch>
            <a:fillRect/>
          </a:stretch>
        </p:blipFill>
        <p:spPr>
          <a:xfrm>
            <a:off x="9671736" y="1695176"/>
            <a:ext cx="3110342" cy="21603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a:extLst>
              <a:ext uri="{FF2B5EF4-FFF2-40B4-BE49-F238E27FC236}">
                <a16:creationId xmlns:a16="http://schemas.microsoft.com/office/drawing/2014/main" id="{AA7008DB-E389-46E6-B6C4-649DCFCF2FD6}"/>
              </a:ext>
            </a:extLst>
          </p:cNvPr>
          <p:cNvPicPr>
            <a:picLocks noChangeAspect="1"/>
          </p:cNvPicPr>
          <p:nvPr/>
        </p:nvPicPr>
        <p:blipFill>
          <a:blip r:embed="rId8"/>
          <a:stretch>
            <a:fillRect/>
          </a:stretch>
        </p:blipFill>
        <p:spPr>
          <a:xfrm>
            <a:off x="6429375" y="1703182"/>
            <a:ext cx="2989605" cy="21323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图片 9">
            <a:extLst>
              <a:ext uri="{FF2B5EF4-FFF2-40B4-BE49-F238E27FC236}">
                <a16:creationId xmlns:a16="http://schemas.microsoft.com/office/drawing/2014/main" id="{ADE93376-FB03-47FC-B0B2-BF87CC193619}"/>
              </a:ext>
            </a:extLst>
          </p:cNvPr>
          <p:cNvPicPr>
            <a:picLocks noChangeAspect="1"/>
          </p:cNvPicPr>
          <p:nvPr/>
        </p:nvPicPr>
        <p:blipFill>
          <a:blip r:embed="rId9"/>
          <a:stretch>
            <a:fillRect/>
          </a:stretch>
        </p:blipFill>
        <p:spPr>
          <a:xfrm>
            <a:off x="6694541" y="4627183"/>
            <a:ext cx="2989604" cy="23106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图片 10">
            <a:extLst>
              <a:ext uri="{FF2B5EF4-FFF2-40B4-BE49-F238E27FC236}">
                <a16:creationId xmlns:a16="http://schemas.microsoft.com/office/drawing/2014/main" id="{FBFE1EEF-4C72-426A-9BBB-67EB4C612406}"/>
              </a:ext>
            </a:extLst>
          </p:cNvPr>
          <p:cNvPicPr>
            <a:picLocks noChangeAspect="1"/>
          </p:cNvPicPr>
          <p:nvPr/>
        </p:nvPicPr>
        <p:blipFill>
          <a:blip r:embed="rId10"/>
          <a:stretch>
            <a:fillRect/>
          </a:stretch>
        </p:blipFill>
        <p:spPr>
          <a:xfrm>
            <a:off x="3174605" y="4639027"/>
            <a:ext cx="3213657" cy="24014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文本框 11">
            <a:extLst>
              <a:ext uri="{FF2B5EF4-FFF2-40B4-BE49-F238E27FC236}">
                <a16:creationId xmlns:a16="http://schemas.microsoft.com/office/drawing/2014/main" id="{25895DE8-8E13-4094-9F15-5F887551C506}"/>
              </a:ext>
            </a:extLst>
          </p:cNvPr>
          <p:cNvSpPr txBox="1"/>
          <p:nvPr/>
        </p:nvSpPr>
        <p:spPr>
          <a:xfrm>
            <a:off x="4403226" y="1124028"/>
            <a:ext cx="79851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画 廊</a:t>
            </a:r>
          </a:p>
        </p:txBody>
      </p:sp>
      <p:sp>
        <p:nvSpPr>
          <p:cNvPr id="13" name="文本框 12">
            <a:extLst>
              <a:ext uri="{FF2B5EF4-FFF2-40B4-BE49-F238E27FC236}">
                <a16:creationId xmlns:a16="http://schemas.microsoft.com/office/drawing/2014/main" id="{A619D71E-416B-4093-8D1A-51BAE293FAC3}"/>
              </a:ext>
            </a:extLst>
          </p:cNvPr>
          <p:cNvSpPr txBox="1"/>
          <p:nvPr/>
        </p:nvSpPr>
        <p:spPr>
          <a:xfrm>
            <a:off x="7777675" y="1124028"/>
            <a:ext cx="79851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翻 牌</a:t>
            </a:r>
          </a:p>
        </p:txBody>
      </p:sp>
      <p:sp>
        <p:nvSpPr>
          <p:cNvPr id="14" name="文本框 13">
            <a:extLst>
              <a:ext uri="{FF2B5EF4-FFF2-40B4-BE49-F238E27FC236}">
                <a16:creationId xmlns:a16="http://schemas.microsoft.com/office/drawing/2014/main" id="{0C88DAE9-A1A0-4BBA-A2BC-62B6C4833AEB}"/>
              </a:ext>
            </a:extLst>
          </p:cNvPr>
          <p:cNvSpPr txBox="1"/>
          <p:nvPr/>
        </p:nvSpPr>
        <p:spPr>
          <a:xfrm>
            <a:off x="10664255" y="1088874"/>
            <a:ext cx="112530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时 间 轴</a:t>
            </a:r>
          </a:p>
        </p:txBody>
      </p:sp>
      <p:sp>
        <p:nvSpPr>
          <p:cNvPr id="15" name="文本框 14">
            <a:extLst>
              <a:ext uri="{FF2B5EF4-FFF2-40B4-BE49-F238E27FC236}">
                <a16:creationId xmlns:a16="http://schemas.microsoft.com/office/drawing/2014/main" id="{52EFA4EB-670A-4747-AA8A-01C3F941C441}"/>
              </a:ext>
            </a:extLst>
          </p:cNvPr>
          <p:cNvSpPr txBox="1"/>
          <p:nvPr/>
        </p:nvSpPr>
        <p:spPr>
          <a:xfrm>
            <a:off x="7777675" y="4192691"/>
            <a:ext cx="79851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转 盘</a:t>
            </a:r>
          </a:p>
        </p:txBody>
      </p:sp>
      <p:sp>
        <p:nvSpPr>
          <p:cNvPr id="16" name="文本框 15">
            <a:extLst>
              <a:ext uri="{FF2B5EF4-FFF2-40B4-BE49-F238E27FC236}">
                <a16:creationId xmlns:a16="http://schemas.microsoft.com/office/drawing/2014/main" id="{58BB7CE2-8984-4E7E-B7C3-4C154AB7EAA1}"/>
              </a:ext>
            </a:extLst>
          </p:cNvPr>
          <p:cNvSpPr txBox="1"/>
          <p:nvPr/>
        </p:nvSpPr>
        <p:spPr>
          <a:xfrm>
            <a:off x="4286626" y="4192691"/>
            <a:ext cx="119332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知 识 树</a:t>
            </a:r>
          </a:p>
        </p:txBody>
      </p:sp>
      <p:sp>
        <p:nvSpPr>
          <p:cNvPr id="17" name="文本框 16">
            <a:extLst>
              <a:ext uri="{FF2B5EF4-FFF2-40B4-BE49-F238E27FC236}">
                <a16:creationId xmlns:a16="http://schemas.microsoft.com/office/drawing/2014/main" id="{2563A639-E14C-42A5-BBB9-B328BC4FB847}"/>
              </a:ext>
            </a:extLst>
          </p:cNvPr>
          <p:cNvSpPr txBox="1"/>
          <p:nvPr/>
        </p:nvSpPr>
        <p:spPr>
          <a:xfrm>
            <a:off x="9946550" y="4880344"/>
            <a:ext cx="2791654" cy="874407"/>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多种教学模板的使用，能够让课堂更加高效</a:t>
            </a:r>
          </a:p>
        </p:txBody>
      </p:sp>
      <p:grpSp>
        <p:nvGrpSpPr>
          <p:cNvPr id="18" name="组合 17">
            <a:extLst>
              <a:ext uri="{FF2B5EF4-FFF2-40B4-BE49-F238E27FC236}">
                <a16:creationId xmlns:a16="http://schemas.microsoft.com/office/drawing/2014/main" id="{C6847949-0FB0-4302-AE3D-6F1CB933778A}"/>
              </a:ext>
            </a:extLst>
          </p:cNvPr>
          <p:cNvGrpSpPr/>
          <p:nvPr/>
        </p:nvGrpSpPr>
        <p:grpSpPr>
          <a:xfrm>
            <a:off x="459547" y="880021"/>
            <a:ext cx="5468546" cy="648072"/>
            <a:chOff x="459546" y="637969"/>
            <a:chExt cx="4684057" cy="648072"/>
          </a:xfrm>
        </p:grpSpPr>
        <p:sp>
          <p:nvSpPr>
            <p:cNvPr id="20" name="圆角矩形 23">
              <a:extLst>
                <a:ext uri="{FF2B5EF4-FFF2-40B4-BE49-F238E27FC236}">
                  <a16:creationId xmlns:a16="http://schemas.microsoft.com/office/drawing/2014/main" id="{73AA78F0-A045-4DB2-99D1-AAC461A8B342}"/>
                </a:ext>
              </a:extLst>
            </p:cNvPr>
            <p:cNvSpPr/>
            <p:nvPr/>
          </p:nvSpPr>
          <p:spPr>
            <a:xfrm>
              <a:off x="1183162" y="704304"/>
              <a:ext cx="3960441" cy="567794"/>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教学模板</a:t>
              </a:r>
            </a:p>
          </p:txBody>
        </p:sp>
        <p:sp>
          <p:nvSpPr>
            <p:cNvPr id="21" name="椭圆 20">
              <a:extLst>
                <a:ext uri="{FF2B5EF4-FFF2-40B4-BE49-F238E27FC236}">
                  <a16:creationId xmlns:a16="http://schemas.microsoft.com/office/drawing/2014/main" id="{0B820C27-EA4D-4889-A28F-9CB01BA02DDF}"/>
                </a:ext>
              </a:extLst>
            </p:cNvPr>
            <p:cNvSpPr/>
            <p:nvPr/>
          </p:nvSpPr>
          <p:spPr>
            <a:xfrm>
              <a:off x="459546" y="637969"/>
              <a:ext cx="588848"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1">
              <a:extLst>
                <a:ext uri="{FF2B5EF4-FFF2-40B4-BE49-F238E27FC236}">
                  <a16:creationId xmlns:a16="http://schemas.microsoft.com/office/drawing/2014/main" id="{41AC8518-DDFE-4190-8955-90DF81976B14}"/>
                </a:ext>
              </a:extLst>
            </p:cNvPr>
            <p:cNvSpPr txBox="1"/>
            <p:nvPr/>
          </p:nvSpPr>
          <p:spPr>
            <a:xfrm>
              <a:off x="482835" y="726591"/>
              <a:ext cx="43415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kumimoji="0" lang="en-US" altLang="zh-CN" sz="24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7</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23460257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Content Placeholder 2">
            <a:extLst>
              <a:ext uri="{FF2B5EF4-FFF2-40B4-BE49-F238E27FC236}">
                <a16:creationId xmlns:a16="http://schemas.microsoft.com/office/drawing/2014/main" id="{4C67051B-CCBE-4A5D-89CF-F6E5ED226879}"/>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48A8E3D2-2D8C-436B-B1B6-F60CAAA2A61A}"/>
              </a:ext>
            </a:extLst>
          </p:cNvPr>
          <p:cNvPicPr>
            <a:picLocks noChangeAspect="1"/>
          </p:cNvPicPr>
          <p:nvPr/>
        </p:nvPicPr>
        <p:blipFill>
          <a:blip r:embed="rId5"/>
          <a:stretch>
            <a:fillRect/>
          </a:stretch>
        </p:blipFill>
        <p:spPr>
          <a:xfrm>
            <a:off x="4989215" y="2772177"/>
            <a:ext cx="5832647" cy="4460473"/>
          </a:xfrm>
          <a:prstGeom prst="rect">
            <a:avLst/>
          </a:prstGeom>
        </p:spPr>
      </p:pic>
      <p:sp>
        <p:nvSpPr>
          <p:cNvPr id="6" name="文本框 5">
            <a:extLst>
              <a:ext uri="{FF2B5EF4-FFF2-40B4-BE49-F238E27FC236}">
                <a16:creationId xmlns:a16="http://schemas.microsoft.com/office/drawing/2014/main" id="{55932CB2-9ADD-440F-9AA1-1B47BF806433}"/>
              </a:ext>
            </a:extLst>
          </p:cNvPr>
          <p:cNvSpPr txBox="1"/>
          <p:nvPr/>
        </p:nvSpPr>
        <p:spPr>
          <a:xfrm>
            <a:off x="1748855" y="3178384"/>
            <a:ext cx="2880320" cy="2122376"/>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     互动试题可提供</a:t>
            </a:r>
            <a:r>
              <a:rPr lang="en-US" altLang="zh-CN" dirty="0">
                <a:latin typeface="微软雅黑" panose="020B0503020204020204" pitchFamily="34" charset="-122"/>
                <a:ea typeface="微软雅黑" panose="020B0503020204020204" pitchFamily="34" charset="-122"/>
              </a:rPr>
              <a:t>18</a:t>
            </a:r>
            <a:r>
              <a:rPr lang="zh-CN" altLang="en-US" dirty="0">
                <a:latin typeface="微软雅黑" panose="020B0503020204020204" pitchFamily="34" charset="-122"/>
                <a:ea typeface="微软雅黑" panose="020B0503020204020204" pitchFamily="34" charset="-122"/>
              </a:rPr>
              <a:t>种不同场景的题型，可以满足教师在常态化教学中快速检测学生学情掌握程度的需求</a:t>
            </a:r>
            <a:r>
              <a:rPr lang="zh-CN" altLang="en-US" dirty="0"/>
              <a:t>。</a:t>
            </a:r>
          </a:p>
        </p:txBody>
      </p:sp>
      <p:grpSp>
        <p:nvGrpSpPr>
          <p:cNvPr id="7" name="组合 6">
            <a:extLst>
              <a:ext uri="{FF2B5EF4-FFF2-40B4-BE49-F238E27FC236}">
                <a16:creationId xmlns:a16="http://schemas.microsoft.com/office/drawing/2014/main" id="{7C82C9EA-670F-45E8-8F4B-654B7548EF8E}"/>
              </a:ext>
            </a:extLst>
          </p:cNvPr>
          <p:cNvGrpSpPr/>
          <p:nvPr/>
        </p:nvGrpSpPr>
        <p:grpSpPr>
          <a:xfrm>
            <a:off x="459547" y="880021"/>
            <a:ext cx="5468546" cy="648072"/>
            <a:chOff x="459546" y="637969"/>
            <a:chExt cx="4684057" cy="648072"/>
          </a:xfrm>
        </p:grpSpPr>
        <p:sp>
          <p:nvSpPr>
            <p:cNvPr id="8" name="圆角矩形 23">
              <a:extLst>
                <a:ext uri="{FF2B5EF4-FFF2-40B4-BE49-F238E27FC236}">
                  <a16:creationId xmlns:a16="http://schemas.microsoft.com/office/drawing/2014/main" id="{C543C5DC-5D62-4B5F-9DB1-F44A6439F3E0}"/>
                </a:ext>
              </a:extLst>
            </p:cNvPr>
            <p:cNvSpPr/>
            <p:nvPr/>
          </p:nvSpPr>
          <p:spPr>
            <a:xfrm>
              <a:off x="1183162" y="704304"/>
              <a:ext cx="3960441" cy="567794"/>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互动试题</a:t>
              </a:r>
            </a:p>
          </p:txBody>
        </p:sp>
        <p:sp>
          <p:nvSpPr>
            <p:cNvPr id="9" name="椭圆 8">
              <a:extLst>
                <a:ext uri="{FF2B5EF4-FFF2-40B4-BE49-F238E27FC236}">
                  <a16:creationId xmlns:a16="http://schemas.microsoft.com/office/drawing/2014/main" id="{D760F15A-42E0-4BE3-BAB8-1BBBEF2CE73E}"/>
                </a:ext>
              </a:extLst>
            </p:cNvPr>
            <p:cNvSpPr/>
            <p:nvPr/>
          </p:nvSpPr>
          <p:spPr>
            <a:xfrm>
              <a:off x="459546" y="637969"/>
              <a:ext cx="588848"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TextBox 1">
              <a:extLst>
                <a:ext uri="{FF2B5EF4-FFF2-40B4-BE49-F238E27FC236}">
                  <a16:creationId xmlns:a16="http://schemas.microsoft.com/office/drawing/2014/main" id="{D9BE62EA-75A6-4BBF-9955-6F5FC83E9B56}"/>
                </a:ext>
              </a:extLst>
            </p:cNvPr>
            <p:cNvSpPr txBox="1"/>
            <p:nvPr/>
          </p:nvSpPr>
          <p:spPr>
            <a:xfrm>
              <a:off x="482835" y="726591"/>
              <a:ext cx="43415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lang="en-US" altLang="zh-CN" sz="2400" b="1" kern="0" spc="-200" dirty="0">
                  <a:solidFill>
                    <a:prstClr val="black"/>
                  </a:solidFill>
                  <a:latin typeface="微软雅黑" panose="020B0503020204020204" pitchFamily="34" charset="-122"/>
                  <a:ea typeface="微软雅黑" panose="020B0503020204020204" pitchFamily="34" charset="-122"/>
                </a:rPr>
                <a:t>8</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81366082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Content Placeholder 2">
            <a:extLst>
              <a:ext uri="{FF2B5EF4-FFF2-40B4-BE49-F238E27FC236}">
                <a16:creationId xmlns:a16="http://schemas.microsoft.com/office/drawing/2014/main" id="{4C67051B-CCBE-4A5D-89CF-F6E5ED226879}"/>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文本框 4">
            <a:extLst>
              <a:ext uri="{FF2B5EF4-FFF2-40B4-BE49-F238E27FC236}">
                <a16:creationId xmlns:a16="http://schemas.microsoft.com/office/drawing/2014/main" id="{8C4384A5-A3A9-4656-82A9-DE7FF9286B4F}"/>
              </a:ext>
            </a:extLst>
          </p:cNvPr>
          <p:cNvSpPr txBox="1"/>
          <p:nvPr/>
        </p:nvSpPr>
        <p:spPr>
          <a:xfrm>
            <a:off x="7090702" y="1812582"/>
            <a:ext cx="1357087"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诗词卡片</a:t>
            </a:r>
          </a:p>
        </p:txBody>
      </p:sp>
      <p:sp>
        <p:nvSpPr>
          <p:cNvPr id="6" name="文本框 5">
            <a:extLst>
              <a:ext uri="{FF2B5EF4-FFF2-40B4-BE49-F238E27FC236}">
                <a16:creationId xmlns:a16="http://schemas.microsoft.com/office/drawing/2014/main" id="{B2300A92-41D8-4BC4-9D22-57126AFE8C14}"/>
              </a:ext>
            </a:extLst>
          </p:cNvPr>
          <p:cNvSpPr txBox="1"/>
          <p:nvPr/>
        </p:nvSpPr>
        <p:spPr>
          <a:xfrm>
            <a:off x="9872908" y="1867182"/>
            <a:ext cx="1357087"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汉字卡片</a:t>
            </a:r>
          </a:p>
        </p:txBody>
      </p:sp>
      <p:sp>
        <p:nvSpPr>
          <p:cNvPr id="7" name="文本框 6">
            <a:extLst>
              <a:ext uri="{FF2B5EF4-FFF2-40B4-BE49-F238E27FC236}">
                <a16:creationId xmlns:a16="http://schemas.microsoft.com/office/drawing/2014/main" id="{655885D3-DCDB-413D-9324-36830599F141}"/>
              </a:ext>
            </a:extLst>
          </p:cNvPr>
          <p:cNvSpPr txBox="1"/>
          <p:nvPr/>
        </p:nvSpPr>
        <p:spPr>
          <a:xfrm>
            <a:off x="4276717" y="1867182"/>
            <a:ext cx="1357087"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知识导图</a:t>
            </a:r>
          </a:p>
        </p:txBody>
      </p:sp>
      <p:pic>
        <p:nvPicPr>
          <p:cNvPr id="8" name="图片 7">
            <a:extLst>
              <a:ext uri="{FF2B5EF4-FFF2-40B4-BE49-F238E27FC236}">
                <a16:creationId xmlns:a16="http://schemas.microsoft.com/office/drawing/2014/main" id="{B7B538C4-50FD-469A-B5D8-BF191DA92032}"/>
              </a:ext>
            </a:extLst>
          </p:cNvPr>
          <p:cNvPicPr>
            <a:picLocks noChangeAspect="1"/>
          </p:cNvPicPr>
          <p:nvPr/>
        </p:nvPicPr>
        <p:blipFill>
          <a:blip r:embed="rId5"/>
          <a:stretch>
            <a:fillRect/>
          </a:stretch>
        </p:blipFill>
        <p:spPr>
          <a:xfrm>
            <a:off x="3571920" y="2336145"/>
            <a:ext cx="2550793" cy="1852690"/>
          </a:xfrm>
          <a:prstGeom prst="rect">
            <a:avLst/>
          </a:prstGeom>
          <a:ln>
            <a:noFill/>
          </a:ln>
          <a:effectLst>
            <a:outerShdw blurRad="292100" dist="139700" dir="2700000" algn="tl" rotWithShape="0">
              <a:srgbClr val="333333">
                <a:alpha val="65000"/>
              </a:srgbClr>
            </a:outerShdw>
          </a:effectLst>
        </p:spPr>
      </p:pic>
      <p:pic>
        <p:nvPicPr>
          <p:cNvPr id="9" name="图片 8">
            <a:extLst>
              <a:ext uri="{FF2B5EF4-FFF2-40B4-BE49-F238E27FC236}">
                <a16:creationId xmlns:a16="http://schemas.microsoft.com/office/drawing/2014/main" id="{73D18E08-D347-4542-BCEA-C5ED913D89A3}"/>
              </a:ext>
            </a:extLst>
          </p:cNvPr>
          <p:cNvPicPr>
            <a:picLocks noChangeAspect="1"/>
          </p:cNvPicPr>
          <p:nvPr/>
        </p:nvPicPr>
        <p:blipFill>
          <a:blip r:embed="rId6"/>
          <a:stretch>
            <a:fillRect/>
          </a:stretch>
        </p:blipFill>
        <p:spPr>
          <a:xfrm>
            <a:off x="6429375" y="2336145"/>
            <a:ext cx="2519271" cy="1778544"/>
          </a:xfrm>
          <a:prstGeom prst="rect">
            <a:avLst/>
          </a:prstGeom>
          <a:ln>
            <a:noFill/>
          </a:ln>
          <a:effectLst>
            <a:outerShdw blurRad="292100" dist="139700" dir="2700000" algn="tl" rotWithShape="0">
              <a:srgbClr val="333333">
                <a:alpha val="65000"/>
              </a:srgbClr>
            </a:outerShdw>
          </a:effectLst>
        </p:spPr>
      </p:pic>
      <p:pic>
        <p:nvPicPr>
          <p:cNvPr id="10" name="图片 9">
            <a:extLst>
              <a:ext uri="{FF2B5EF4-FFF2-40B4-BE49-F238E27FC236}">
                <a16:creationId xmlns:a16="http://schemas.microsoft.com/office/drawing/2014/main" id="{58064BF6-A54A-4B6F-A865-E7623B752C2A}"/>
              </a:ext>
            </a:extLst>
          </p:cNvPr>
          <p:cNvPicPr>
            <a:picLocks noChangeAspect="1"/>
          </p:cNvPicPr>
          <p:nvPr/>
        </p:nvPicPr>
        <p:blipFill>
          <a:blip r:embed="rId7"/>
          <a:stretch>
            <a:fillRect/>
          </a:stretch>
        </p:blipFill>
        <p:spPr>
          <a:xfrm>
            <a:off x="9255308" y="2336145"/>
            <a:ext cx="2592288" cy="1821536"/>
          </a:xfrm>
          <a:prstGeom prst="rect">
            <a:avLst/>
          </a:prstGeom>
        </p:spPr>
      </p:pic>
      <p:pic>
        <p:nvPicPr>
          <p:cNvPr id="11" name="图片 10">
            <a:extLst>
              <a:ext uri="{FF2B5EF4-FFF2-40B4-BE49-F238E27FC236}">
                <a16:creationId xmlns:a16="http://schemas.microsoft.com/office/drawing/2014/main" id="{730359F3-C354-4091-802D-C82B1B0EE714}"/>
              </a:ext>
            </a:extLst>
          </p:cNvPr>
          <p:cNvPicPr>
            <a:picLocks noChangeAspect="1"/>
          </p:cNvPicPr>
          <p:nvPr/>
        </p:nvPicPr>
        <p:blipFill>
          <a:blip r:embed="rId8"/>
          <a:stretch>
            <a:fillRect/>
          </a:stretch>
        </p:blipFill>
        <p:spPr>
          <a:xfrm>
            <a:off x="3759671" y="4678126"/>
            <a:ext cx="2286093" cy="1872571"/>
          </a:xfrm>
          <a:prstGeom prst="rect">
            <a:avLst/>
          </a:prstGeom>
          <a:ln>
            <a:noFill/>
          </a:ln>
          <a:effectLst>
            <a:outerShdw blurRad="292100" dist="139700" dir="2700000" algn="tl" rotWithShape="0">
              <a:srgbClr val="333333">
                <a:alpha val="65000"/>
              </a:srgbClr>
            </a:outerShdw>
          </a:effectLst>
        </p:spPr>
      </p:pic>
      <p:pic>
        <p:nvPicPr>
          <p:cNvPr id="12" name="图片 11">
            <a:extLst>
              <a:ext uri="{FF2B5EF4-FFF2-40B4-BE49-F238E27FC236}">
                <a16:creationId xmlns:a16="http://schemas.microsoft.com/office/drawing/2014/main" id="{461DB98F-9AFC-4106-9CA9-582AB4497DE8}"/>
              </a:ext>
            </a:extLst>
          </p:cNvPr>
          <p:cNvPicPr>
            <a:picLocks noChangeAspect="1"/>
          </p:cNvPicPr>
          <p:nvPr/>
        </p:nvPicPr>
        <p:blipFill>
          <a:blip r:embed="rId9"/>
          <a:stretch>
            <a:fillRect/>
          </a:stretch>
        </p:blipFill>
        <p:spPr>
          <a:xfrm>
            <a:off x="6574336" y="4714029"/>
            <a:ext cx="2494818" cy="1908048"/>
          </a:xfrm>
          <a:prstGeom prst="rect">
            <a:avLst/>
          </a:prstGeom>
          <a:ln>
            <a:noFill/>
          </a:ln>
          <a:effectLst>
            <a:outerShdw blurRad="292100" dist="139700" dir="2700000" algn="tl" rotWithShape="0">
              <a:srgbClr val="333333">
                <a:alpha val="65000"/>
              </a:srgbClr>
            </a:outerShdw>
          </a:effectLst>
        </p:spPr>
      </p:pic>
      <p:pic>
        <p:nvPicPr>
          <p:cNvPr id="13" name="图片 12">
            <a:extLst>
              <a:ext uri="{FF2B5EF4-FFF2-40B4-BE49-F238E27FC236}">
                <a16:creationId xmlns:a16="http://schemas.microsoft.com/office/drawing/2014/main" id="{A1D34A99-5282-4429-822E-39BC6B23BDB8}"/>
              </a:ext>
            </a:extLst>
          </p:cNvPr>
          <p:cNvPicPr>
            <a:picLocks noChangeAspect="1"/>
          </p:cNvPicPr>
          <p:nvPr/>
        </p:nvPicPr>
        <p:blipFill>
          <a:blip r:embed="rId10"/>
          <a:stretch>
            <a:fillRect/>
          </a:stretch>
        </p:blipFill>
        <p:spPr>
          <a:xfrm>
            <a:off x="9352778" y="4722213"/>
            <a:ext cx="2494818" cy="1772835"/>
          </a:xfrm>
          <a:prstGeom prst="rect">
            <a:avLst/>
          </a:prstGeom>
          <a:ln>
            <a:noFill/>
          </a:ln>
          <a:effectLst>
            <a:outerShdw blurRad="292100" dist="139700" dir="2700000" algn="tl" rotWithShape="0">
              <a:srgbClr val="333333">
                <a:alpha val="65000"/>
              </a:srgbClr>
            </a:outerShdw>
          </a:effectLst>
        </p:spPr>
      </p:pic>
      <p:pic>
        <p:nvPicPr>
          <p:cNvPr id="14" name="图片 13">
            <a:extLst>
              <a:ext uri="{FF2B5EF4-FFF2-40B4-BE49-F238E27FC236}">
                <a16:creationId xmlns:a16="http://schemas.microsoft.com/office/drawing/2014/main" id="{F8D76BA7-4D67-49FF-A0A4-C276A9A2DDE7}"/>
              </a:ext>
            </a:extLst>
          </p:cNvPr>
          <p:cNvPicPr>
            <a:picLocks noChangeAspect="1"/>
          </p:cNvPicPr>
          <p:nvPr/>
        </p:nvPicPr>
        <p:blipFill>
          <a:blip r:embed="rId11"/>
          <a:stretch>
            <a:fillRect/>
          </a:stretch>
        </p:blipFill>
        <p:spPr>
          <a:xfrm>
            <a:off x="1809555" y="3373310"/>
            <a:ext cx="1453996" cy="1288973"/>
          </a:xfrm>
          <a:prstGeom prst="rect">
            <a:avLst/>
          </a:prstGeom>
        </p:spPr>
      </p:pic>
      <p:sp>
        <p:nvSpPr>
          <p:cNvPr id="15" name="文本框 14">
            <a:extLst>
              <a:ext uri="{FF2B5EF4-FFF2-40B4-BE49-F238E27FC236}">
                <a16:creationId xmlns:a16="http://schemas.microsoft.com/office/drawing/2014/main" id="{763F5C7B-6CEA-4FD6-8B85-E46E8BBDCBF5}"/>
              </a:ext>
            </a:extLst>
          </p:cNvPr>
          <p:cNvSpPr txBox="1"/>
          <p:nvPr/>
        </p:nvSpPr>
        <p:spPr>
          <a:xfrm>
            <a:off x="3909095" y="4165785"/>
            <a:ext cx="8078546" cy="499624"/>
          </a:xfrm>
          <a:prstGeom prst="rect">
            <a:avLst/>
          </a:prstGeom>
          <a:noFill/>
        </p:spPr>
        <p:txBody>
          <a:bodyPr wrap="square" rtlCol="0">
            <a:spAutoFit/>
          </a:bodyPr>
          <a:lstStyle/>
          <a:p>
            <a:pPr>
              <a:lnSpc>
                <a:spcPct val="150000"/>
              </a:lnSpc>
            </a:pPr>
            <a:r>
              <a:rPr lang="zh-CN" altLang="en-US" sz="2000" kern="0" dirty="0">
                <a:solidFill>
                  <a:srgbClr val="FF0000"/>
                </a:solidFill>
                <a:latin typeface="微软雅黑" panose="020B0503020204020204" pitchFamily="34" charset="-122"/>
                <a:ea typeface="微软雅黑" panose="020B0503020204020204" pitchFamily="34" charset="-122"/>
              </a:rPr>
              <a:t>使用的学科工具，随时随地满足不同学科互动教学需要</a:t>
            </a:r>
          </a:p>
        </p:txBody>
      </p:sp>
      <p:sp>
        <p:nvSpPr>
          <p:cNvPr id="16" name="文本框 15">
            <a:extLst>
              <a:ext uri="{FF2B5EF4-FFF2-40B4-BE49-F238E27FC236}">
                <a16:creationId xmlns:a16="http://schemas.microsoft.com/office/drawing/2014/main" id="{67DA1EF8-E873-41C7-BA6C-720D6AB99104}"/>
              </a:ext>
            </a:extLst>
          </p:cNvPr>
          <p:cNvSpPr txBox="1"/>
          <p:nvPr/>
        </p:nvSpPr>
        <p:spPr>
          <a:xfrm>
            <a:off x="10245799" y="6719318"/>
            <a:ext cx="1357087"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连字成诗</a:t>
            </a:r>
          </a:p>
        </p:txBody>
      </p:sp>
      <p:sp>
        <p:nvSpPr>
          <p:cNvPr id="17" name="文本框 16">
            <a:extLst>
              <a:ext uri="{FF2B5EF4-FFF2-40B4-BE49-F238E27FC236}">
                <a16:creationId xmlns:a16="http://schemas.microsoft.com/office/drawing/2014/main" id="{1E41D1EC-54E6-4244-997A-43ADCA76186F}"/>
              </a:ext>
            </a:extLst>
          </p:cNvPr>
          <p:cNvSpPr txBox="1"/>
          <p:nvPr/>
        </p:nvSpPr>
        <p:spPr>
          <a:xfrm>
            <a:off x="4224173" y="6719318"/>
            <a:ext cx="1357087"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汉字书写</a:t>
            </a:r>
          </a:p>
        </p:txBody>
      </p:sp>
      <p:sp>
        <p:nvSpPr>
          <p:cNvPr id="18" name="文本框 17">
            <a:extLst>
              <a:ext uri="{FF2B5EF4-FFF2-40B4-BE49-F238E27FC236}">
                <a16:creationId xmlns:a16="http://schemas.microsoft.com/office/drawing/2014/main" id="{8597B777-49CA-409F-B1E4-4D2DC57FF2F8}"/>
              </a:ext>
            </a:extLst>
          </p:cNvPr>
          <p:cNvSpPr txBox="1"/>
          <p:nvPr/>
        </p:nvSpPr>
        <p:spPr>
          <a:xfrm>
            <a:off x="7404530" y="6719318"/>
            <a:ext cx="1357087"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汉字听写</a:t>
            </a:r>
          </a:p>
        </p:txBody>
      </p:sp>
      <p:grpSp>
        <p:nvGrpSpPr>
          <p:cNvPr id="20" name="组合 19">
            <a:extLst>
              <a:ext uri="{FF2B5EF4-FFF2-40B4-BE49-F238E27FC236}">
                <a16:creationId xmlns:a16="http://schemas.microsoft.com/office/drawing/2014/main" id="{4832ADCB-1249-441C-85A2-F424E9AF4696}"/>
              </a:ext>
            </a:extLst>
          </p:cNvPr>
          <p:cNvGrpSpPr/>
          <p:nvPr/>
        </p:nvGrpSpPr>
        <p:grpSpPr>
          <a:xfrm>
            <a:off x="577218" y="1035415"/>
            <a:ext cx="5468546" cy="648072"/>
            <a:chOff x="459546" y="637969"/>
            <a:chExt cx="4684057" cy="648072"/>
          </a:xfrm>
        </p:grpSpPr>
        <p:sp>
          <p:nvSpPr>
            <p:cNvPr id="21" name="圆角矩形 23">
              <a:extLst>
                <a:ext uri="{FF2B5EF4-FFF2-40B4-BE49-F238E27FC236}">
                  <a16:creationId xmlns:a16="http://schemas.microsoft.com/office/drawing/2014/main" id="{1583CEE1-A84E-4E9B-B7FA-DAC4E793E236}"/>
                </a:ext>
              </a:extLst>
            </p:cNvPr>
            <p:cNvSpPr/>
            <p:nvPr/>
          </p:nvSpPr>
          <p:spPr>
            <a:xfrm>
              <a:off x="1183162" y="704304"/>
              <a:ext cx="3960441" cy="567794"/>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lang="zh-CN" altLang="en-US" sz="2400" b="1" kern="0" dirty="0">
                  <a:solidFill>
                    <a:prstClr val="white"/>
                  </a:solidFill>
                  <a:latin typeface="微软雅黑" panose="020B0503020204020204" pitchFamily="34" charset="-122"/>
                  <a:ea typeface="微软雅黑" panose="020B0503020204020204" pitchFamily="34" charset="-122"/>
                </a:rPr>
                <a:t>学科工具</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a:extLst>
                <a:ext uri="{FF2B5EF4-FFF2-40B4-BE49-F238E27FC236}">
                  <a16:creationId xmlns:a16="http://schemas.microsoft.com/office/drawing/2014/main" id="{1A0BA097-0213-4E59-979D-FF6C612169C3}"/>
                </a:ext>
              </a:extLst>
            </p:cNvPr>
            <p:cNvSpPr/>
            <p:nvPr/>
          </p:nvSpPr>
          <p:spPr>
            <a:xfrm>
              <a:off x="459546" y="637969"/>
              <a:ext cx="588848"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TextBox 1">
              <a:extLst>
                <a:ext uri="{FF2B5EF4-FFF2-40B4-BE49-F238E27FC236}">
                  <a16:creationId xmlns:a16="http://schemas.microsoft.com/office/drawing/2014/main" id="{3F378432-ED96-4DF7-BC9D-4286F3C967C3}"/>
                </a:ext>
              </a:extLst>
            </p:cNvPr>
            <p:cNvSpPr txBox="1"/>
            <p:nvPr/>
          </p:nvSpPr>
          <p:spPr>
            <a:xfrm>
              <a:off x="482835" y="726591"/>
              <a:ext cx="43415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lang="en-US" altLang="zh-CN" sz="2400" b="1" kern="0" spc="-200" dirty="0">
                  <a:solidFill>
                    <a:prstClr val="black"/>
                  </a:solidFill>
                  <a:latin typeface="微软雅黑" panose="020B0503020204020204" pitchFamily="34" charset="-122"/>
                  <a:ea typeface="微软雅黑" panose="020B0503020204020204" pitchFamily="34" charset="-122"/>
                </a:rPr>
                <a:t>9</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96579260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18">
            <a:extLst>
              <a:ext uri="{FF2B5EF4-FFF2-40B4-BE49-F238E27FC236}">
                <a16:creationId xmlns:a16="http://schemas.microsoft.com/office/drawing/2014/main" id="{C75A26BE-8037-4CDF-BCC0-D0C5237F50ED}"/>
              </a:ext>
            </a:extLst>
          </p:cNvPr>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23">
            <a:extLst>
              <a:ext uri="{FF2B5EF4-FFF2-40B4-BE49-F238E27FC236}">
                <a16:creationId xmlns:a16="http://schemas.microsoft.com/office/drawing/2014/main" id="{60369BB8-5355-48A9-8D5C-A4A07262B8F6}"/>
              </a:ext>
            </a:extLst>
          </p:cNvPr>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Content Placeholder 2">
            <a:extLst>
              <a:ext uri="{FF2B5EF4-FFF2-40B4-BE49-F238E27FC236}">
                <a16:creationId xmlns:a16="http://schemas.microsoft.com/office/drawing/2014/main" id="{9C4BF3A8-9CC3-42D6-A9F0-5622CFB1751C}"/>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智慧教学管理应用系统</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a:extLst>
              <a:ext uri="{FF2B5EF4-FFF2-40B4-BE49-F238E27FC236}">
                <a16:creationId xmlns:a16="http://schemas.microsoft.com/office/drawing/2014/main" id="{AE142F0B-DCC1-4B8E-9104-55558A804267}"/>
              </a:ext>
            </a:extLst>
          </p:cNvPr>
          <p:cNvSpPr txBox="1"/>
          <p:nvPr/>
        </p:nvSpPr>
        <p:spPr>
          <a:xfrm>
            <a:off x="1340830" y="2143383"/>
            <a:ext cx="5184576" cy="3003515"/>
          </a:xfrm>
          <a:prstGeom prst="rect">
            <a:avLst/>
          </a:prstGeom>
          <a:noFill/>
          <a:ln w="28575">
            <a:solidFill>
              <a:srgbClr val="0070C0"/>
            </a:solidFill>
            <a:prstDash val="lgDashDot"/>
          </a:ln>
        </p:spPr>
        <p:txBody>
          <a:bodyPr wrap="square" rtlCol="0">
            <a:spAutoFit/>
          </a:bodyPr>
          <a:lstStyle>
            <a:defPPr>
              <a:defRPr lang="zh-CN"/>
            </a:defPPr>
            <a:lvl1pPr>
              <a:lnSpc>
                <a:spcPct val="150000"/>
              </a:lnSpc>
              <a:defRPr sz="1600">
                <a:solidFill>
                  <a:srgbClr val="003366"/>
                </a:solidFill>
                <a:latin typeface="微软雅黑" panose="020B0503020204020204" pitchFamily="34" charset="-122"/>
                <a:ea typeface="微软雅黑" panose="020B0503020204020204" pitchFamily="34" charset="-122"/>
              </a:defRPr>
            </a:lvl1pPr>
          </a:lstStyle>
          <a:p>
            <a:r>
              <a:rPr lang="en-US" altLang="zh-CN" dirty="0"/>
              <a:t>1</a:t>
            </a:r>
            <a:r>
              <a:rPr lang="zh-CN" altLang="en-US" dirty="0"/>
              <a:t>、利用课前导学功能进行微课录制并推送给学生；</a:t>
            </a:r>
            <a:endParaRPr lang="en-US" altLang="zh-CN" dirty="0"/>
          </a:p>
          <a:p>
            <a:r>
              <a:rPr lang="en-US" altLang="zh-CN" dirty="0"/>
              <a:t>2</a:t>
            </a:r>
            <a:r>
              <a:rPr lang="zh-CN" altLang="en-US" dirty="0"/>
              <a:t>、利用教材资源的资源布置明确的学习任务，勾选需要学生作答形式（图片）进行作答。</a:t>
            </a:r>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sp>
        <p:nvSpPr>
          <p:cNvPr id="15" name="文本框 14">
            <a:extLst>
              <a:ext uri="{FF2B5EF4-FFF2-40B4-BE49-F238E27FC236}">
                <a16:creationId xmlns:a16="http://schemas.microsoft.com/office/drawing/2014/main" id="{C6C1DFBA-0A23-4E70-827E-D251DEAD270D}"/>
              </a:ext>
            </a:extLst>
          </p:cNvPr>
          <p:cNvSpPr txBox="1"/>
          <p:nvPr/>
        </p:nvSpPr>
        <p:spPr>
          <a:xfrm>
            <a:off x="7077447" y="2114567"/>
            <a:ext cx="4608512" cy="3003515"/>
          </a:xfrm>
          <a:prstGeom prst="rect">
            <a:avLst/>
          </a:prstGeom>
          <a:noFill/>
          <a:ln w="28575">
            <a:solidFill>
              <a:srgbClr val="0070C0"/>
            </a:solidFill>
            <a:prstDash val="lgDashDot"/>
          </a:ln>
        </p:spPr>
        <p:txBody>
          <a:bodyPr wrap="square" rtlCol="0">
            <a:spAutoFit/>
          </a:bodyPr>
          <a:lstStyle>
            <a:defPPr>
              <a:defRPr lang="zh-CN"/>
            </a:defPPr>
            <a:lvl1pPr>
              <a:lnSpc>
                <a:spcPct val="150000"/>
              </a:lnSpc>
              <a:defRPr sz="1600">
                <a:solidFill>
                  <a:srgbClr val="003366"/>
                </a:solidFill>
                <a:latin typeface="微软雅黑" panose="020B0503020204020204" pitchFamily="34" charset="-122"/>
                <a:ea typeface="微软雅黑" panose="020B0503020204020204" pitchFamily="34" charset="-122"/>
              </a:defRPr>
            </a:lvl1pPr>
          </a:lstStyle>
          <a:p>
            <a:r>
              <a:rPr lang="en-US" altLang="zh-CN" dirty="0"/>
              <a:t>1</a:t>
            </a:r>
            <a:r>
              <a:rPr lang="zh-CN" altLang="en-US" dirty="0"/>
              <a:t>、在同步备课中制作至少一个对应课程的课件；</a:t>
            </a:r>
            <a:endParaRPr lang="en-US" altLang="zh-CN" dirty="0"/>
          </a:p>
          <a:p>
            <a:r>
              <a:rPr lang="en-US" altLang="zh-CN" dirty="0"/>
              <a:t>2</a:t>
            </a:r>
            <a:r>
              <a:rPr lang="zh-CN" altLang="en-US" dirty="0"/>
              <a:t>、要求利用系统自带的模板进行新的课件创建；</a:t>
            </a:r>
            <a:endParaRPr lang="en-US" altLang="zh-CN" dirty="0"/>
          </a:p>
          <a:p>
            <a:r>
              <a:rPr lang="en-US" altLang="zh-CN" dirty="0"/>
              <a:t>3</a:t>
            </a:r>
            <a:r>
              <a:rPr lang="zh-CN" altLang="en-US" dirty="0"/>
              <a:t>、课件内容制作要求：</a:t>
            </a:r>
            <a:endParaRPr lang="en-US" altLang="zh-CN" dirty="0"/>
          </a:p>
          <a:p>
            <a:r>
              <a:rPr lang="en-US" altLang="zh-CN" dirty="0"/>
              <a:t>   A</a:t>
            </a:r>
            <a:r>
              <a:rPr lang="zh-CN" altLang="en-US" dirty="0"/>
              <a:t>、使用一次引用教材功能。</a:t>
            </a:r>
            <a:endParaRPr lang="en-US" altLang="zh-CN" dirty="0"/>
          </a:p>
          <a:p>
            <a:r>
              <a:rPr lang="en-US" altLang="zh-CN" dirty="0"/>
              <a:t>   B</a:t>
            </a:r>
            <a:r>
              <a:rPr lang="zh-CN" altLang="en-US" dirty="0"/>
              <a:t>、调用资源中某几页</a:t>
            </a:r>
            <a:r>
              <a:rPr lang="en-US" altLang="zh-CN" dirty="0"/>
              <a:t>PPT</a:t>
            </a:r>
            <a:r>
              <a:rPr lang="zh-CN" altLang="en-US" dirty="0"/>
              <a:t>插入到制作的课件中。</a:t>
            </a:r>
            <a:endParaRPr lang="en-US" altLang="zh-CN" dirty="0"/>
          </a:p>
          <a:p>
            <a:r>
              <a:rPr lang="en-US" altLang="zh-CN" dirty="0"/>
              <a:t>   C</a:t>
            </a:r>
            <a:r>
              <a:rPr lang="zh-CN" altLang="en-US" dirty="0"/>
              <a:t>、使用不少于两个教学模板中的工具。</a:t>
            </a:r>
            <a:endParaRPr lang="en-US" altLang="zh-CN" dirty="0"/>
          </a:p>
          <a:p>
            <a:r>
              <a:rPr lang="en-US" altLang="zh-CN" dirty="0"/>
              <a:t>   D</a:t>
            </a:r>
            <a:r>
              <a:rPr lang="zh-CN" altLang="en-US" dirty="0"/>
              <a:t>、使用不少于三种题型的互动试题。</a:t>
            </a:r>
            <a:endParaRPr lang="en-US" altLang="zh-CN" dirty="0"/>
          </a:p>
          <a:p>
            <a:r>
              <a:rPr lang="en-US" altLang="zh-CN" dirty="0"/>
              <a:t>   E</a:t>
            </a:r>
            <a:r>
              <a:rPr lang="zh-CN" altLang="en-US" dirty="0"/>
              <a:t>、至少使用一种学科工具。</a:t>
            </a:r>
            <a:endParaRPr lang="en-US" altLang="zh-CN" dirty="0"/>
          </a:p>
        </p:txBody>
      </p:sp>
      <p:sp>
        <p:nvSpPr>
          <p:cNvPr id="16" name="Pentagon 14">
            <a:extLst>
              <a:ext uri="{FF2B5EF4-FFF2-40B4-BE49-F238E27FC236}">
                <a16:creationId xmlns:a16="http://schemas.microsoft.com/office/drawing/2014/main" id="{6802F325-C6E0-40F1-B0EB-783D1516901B}"/>
              </a:ext>
            </a:extLst>
          </p:cNvPr>
          <p:cNvSpPr/>
          <p:nvPr/>
        </p:nvSpPr>
        <p:spPr>
          <a:xfrm>
            <a:off x="1340830" y="1134115"/>
            <a:ext cx="1776177" cy="552717"/>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框 1">
            <a:extLst>
              <a:ext uri="{FF2B5EF4-FFF2-40B4-BE49-F238E27FC236}">
                <a16:creationId xmlns:a16="http://schemas.microsoft.com/office/drawing/2014/main" id="{011FDA41-83F1-41AC-B1A5-2A835D884AE0}"/>
              </a:ext>
            </a:extLst>
          </p:cNvPr>
          <p:cNvSpPr txBox="1"/>
          <p:nvPr/>
        </p:nvSpPr>
        <p:spPr>
          <a:xfrm>
            <a:off x="1453503" y="1206123"/>
            <a:ext cx="166350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任务三：</a:t>
            </a:r>
          </a:p>
        </p:txBody>
      </p:sp>
      <p:sp>
        <p:nvSpPr>
          <p:cNvPr id="19" name="Pentagon 14">
            <a:extLst>
              <a:ext uri="{FF2B5EF4-FFF2-40B4-BE49-F238E27FC236}">
                <a16:creationId xmlns:a16="http://schemas.microsoft.com/office/drawing/2014/main" id="{33F5520E-DDA7-45B0-A6BE-CB9A3A7CD7B6}"/>
              </a:ext>
            </a:extLst>
          </p:cNvPr>
          <p:cNvSpPr/>
          <p:nvPr/>
        </p:nvSpPr>
        <p:spPr>
          <a:xfrm>
            <a:off x="7005439" y="1191400"/>
            <a:ext cx="1776177" cy="552717"/>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a:extLst>
              <a:ext uri="{FF2B5EF4-FFF2-40B4-BE49-F238E27FC236}">
                <a16:creationId xmlns:a16="http://schemas.microsoft.com/office/drawing/2014/main" id="{782C7A6F-BBB3-4C0D-94FE-5873A29776DF}"/>
              </a:ext>
            </a:extLst>
          </p:cNvPr>
          <p:cNvSpPr txBox="1"/>
          <p:nvPr/>
        </p:nvSpPr>
        <p:spPr>
          <a:xfrm>
            <a:off x="7005439" y="1236925"/>
            <a:ext cx="166350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任务四：</a:t>
            </a:r>
          </a:p>
        </p:txBody>
      </p:sp>
    </p:spTree>
    <p:extLst>
      <p:ext uri="{BB962C8B-B14F-4D97-AF65-F5344CB8AC3E}">
        <p14:creationId xmlns:p14="http://schemas.microsoft.com/office/powerpoint/2010/main" val="215204842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Left)">
                                      <p:cBhvr>
                                        <p:cTn id="7" dur="500"/>
                                        <p:tgtEl>
                                          <p:spTgt spid="1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Content Placeholder 2">
            <a:extLst>
              <a:ext uri="{FF2B5EF4-FFF2-40B4-BE49-F238E27FC236}">
                <a16:creationId xmlns:a16="http://schemas.microsoft.com/office/drawing/2014/main" id="{4C67051B-CCBE-4A5D-89CF-F6E5ED226879}"/>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组合 19">
            <a:extLst>
              <a:ext uri="{FF2B5EF4-FFF2-40B4-BE49-F238E27FC236}">
                <a16:creationId xmlns:a16="http://schemas.microsoft.com/office/drawing/2014/main" id="{4832ADCB-1249-441C-85A2-F424E9AF4696}"/>
              </a:ext>
            </a:extLst>
          </p:cNvPr>
          <p:cNvGrpSpPr/>
          <p:nvPr/>
        </p:nvGrpSpPr>
        <p:grpSpPr>
          <a:xfrm>
            <a:off x="577218" y="1035415"/>
            <a:ext cx="5468546" cy="648072"/>
            <a:chOff x="459546" y="637969"/>
            <a:chExt cx="4684057" cy="648072"/>
          </a:xfrm>
        </p:grpSpPr>
        <p:sp>
          <p:nvSpPr>
            <p:cNvPr id="21" name="圆角矩形 23">
              <a:extLst>
                <a:ext uri="{FF2B5EF4-FFF2-40B4-BE49-F238E27FC236}">
                  <a16:creationId xmlns:a16="http://schemas.microsoft.com/office/drawing/2014/main" id="{1583CEE1-A84E-4E9B-B7FA-DAC4E793E236}"/>
                </a:ext>
              </a:extLst>
            </p:cNvPr>
            <p:cNvSpPr/>
            <p:nvPr/>
          </p:nvSpPr>
          <p:spPr>
            <a:xfrm>
              <a:off x="1183162" y="704304"/>
              <a:ext cx="3960441" cy="567794"/>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互动课堂</a:t>
              </a:r>
            </a:p>
          </p:txBody>
        </p:sp>
        <p:sp>
          <p:nvSpPr>
            <p:cNvPr id="22" name="椭圆 21">
              <a:extLst>
                <a:ext uri="{FF2B5EF4-FFF2-40B4-BE49-F238E27FC236}">
                  <a16:creationId xmlns:a16="http://schemas.microsoft.com/office/drawing/2014/main" id="{1A0BA097-0213-4E59-979D-FF6C612169C3}"/>
                </a:ext>
              </a:extLst>
            </p:cNvPr>
            <p:cNvSpPr/>
            <p:nvPr/>
          </p:nvSpPr>
          <p:spPr>
            <a:xfrm>
              <a:off x="459546" y="637969"/>
              <a:ext cx="588848"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TextBox 1">
              <a:extLst>
                <a:ext uri="{FF2B5EF4-FFF2-40B4-BE49-F238E27FC236}">
                  <a16:creationId xmlns:a16="http://schemas.microsoft.com/office/drawing/2014/main" id="{3F378432-ED96-4DF7-BC9D-4286F3C967C3}"/>
                </a:ext>
              </a:extLst>
            </p:cNvPr>
            <p:cNvSpPr txBox="1"/>
            <p:nvPr/>
          </p:nvSpPr>
          <p:spPr>
            <a:xfrm>
              <a:off x="482835" y="726591"/>
              <a:ext cx="434152" cy="461665"/>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4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10</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pic>
        <p:nvPicPr>
          <p:cNvPr id="9" name="图片 8">
            <a:extLst>
              <a:ext uri="{FF2B5EF4-FFF2-40B4-BE49-F238E27FC236}">
                <a16:creationId xmlns:a16="http://schemas.microsoft.com/office/drawing/2014/main" id="{D421BA61-33E3-4835-AACC-BCE949DE8AE4}"/>
              </a:ext>
            </a:extLst>
          </p:cNvPr>
          <p:cNvPicPr>
            <a:picLocks noChangeAspect="1"/>
          </p:cNvPicPr>
          <p:nvPr/>
        </p:nvPicPr>
        <p:blipFill>
          <a:blip r:embed="rId5"/>
          <a:stretch>
            <a:fillRect/>
          </a:stretch>
        </p:blipFill>
        <p:spPr>
          <a:xfrm>
            <a:off x="644746" y="1722624"/>
            <a:ext cx="6379381" cy="3169566"/>
          </a:xfrm>
          <a:prstGeom prst="rect">
            <a:avLst/>
          </a:prstGeom>
          <a:ln>
            <a:noFill/>
          </a:ln>
          <a:effectLst>
            <a:outerShdw blurRad="292100" dist="139700" dir="2700000" algn="tl" rotWithShape="0">
              <a:srgbClr val="333333">
                <a:alpha val="65000"/>
              </a:srgbClr>
            </a:outerShdw>
          </a:effectLst>
        </p:spPr>
      </p:pic>
      <p:pic>
        <p:nvPicPr>
          <p:cNvPr id="10" name="图片 9">
            <a:extLst>
              <a:ext uri="{FF2B5EF4-FFF2-40B4-BE49-F238E27FC236}">
                <a16:creationId xmlns:a16="http://schemas.microsoft.com/office/drawing/2014/main" id="{FED37A31-318C-426C-BD76-5003764553C2}"/>
              </a:ext>
            </a:extLst>
          </p:cNvPr>
          <p:cNvPicPr>
            <a:picLocks noChangeAspect="1"/>
          </p:cNvPicPr>
          <p:nvPr/>
        </p:nvPicPr>
        <p:blipFill>
          <a:blip r:embed="rId6"/>
          <a:stretch>
            <a:fillRect/>
          </a:stretch>
        </p:blipFill>
        <p:spPr>
          <a:xfrm>
            <a:off x="7186833" y="4155787"/>
            <a:ext cx="4817552" cy="2786752"/>
          </a:xfrm>
          <a:prstGeom prst="rect">
            <a:avLst/>
          </a:prstGeom>
          <a:ln>
            <a:noFill/>
          </a:ln>
          <a:effectLst>
            <a:outerShdw blurRad="292100" dist="139700" dir="2700000" algn="tl" rotWithShape="0">
              <a:srgbClr val="333333">
                <a:alpha val="65000"/>
              </a:srgbClr>
            </a:outerShdw>
          </a:effectLst>
        </p:spPr>
      </p:pic>
      <p:sp>
        <p:nvSpPr>
          <p:cNvPr id="11" name="文本框 10">
            <a:extLst>
              <a:ext uri="{FF2B5EF4-FFF2-40B4-BE49-F238E27FC236}">
                <a16:creationId xmlns:a16="http://schemas.microsoft.com/office/drawing/2014/main" id="{31E27B55-4582-45A1-84C2-1193F88796DF}"/>
              </a:ext>
            </a:extLst>
          </p:cNvPr>
          <p:cNvSpPr txBox="1"/>
          <p:nvPr/>
        </p:nvSpPr>
        <p:spPr>
          <a:xfrm>
            <a:off x="604407" y="4967777"/>
            <a:ext cx="6257015" cy="152618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进入课堂后，需选择对应的课程，需要分组实现课堂管理可在学生管理中进行编辑，同时也可新建班级，满足教师录课需求。</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highlight>
                  <a:srgbClr val="FFFF00"/>
                </a:highlight>
                <a:latin typeface="微软雅黑" panose="020B0503020204020204" pitchFamily="34" charset="-122"/>
                <a:ea typeface="微软雅黑" panose="020B0503020204020204" pitchFamily="34" charset="-122"/>
              </a:rPr>
              <a:t>     注意事项：互动课堂与学生的电子书包，云校家移动</a:t>
            </a:r>
            <a:r>
              <a:rPr lang="en-US" altLang="zh-CN" sz="1600" dirty="0">
                <a:highlight>
                  <a:srgbClr val="FFFF00"/>
                </a:highlight>
                <a:latin typeface="微软雅黑" panose="020B0503020204020204" pitchFamily="34" charset="-122"/>
                <a:ea typeface="微软雅黑" panose="020B0503020204020204" pitchFamily="34" charset="-122"/>
              </a:rPr>
              <a:t>APP</a:t>
            </a:r>
            <a:r>
              <a:rPr lang="zh-CN" altLang="en-US" sz="1600" dirty="0">
                <a:highlight>
                  <a:srgbClr val="FFFF00"/>
                </a:highlight>
                <a:latin typeface="微软雅黑" panose="020B0503020204020204" pitchFamily="34" charset="-122"/>
                <a:ea typeface="微软雅黑" panose="020B0503020204020204" pitchFamily="34" charset="-122"/>
              </a:rPr>
              <a:t>需在同一个无线环境下实现三网统一，方可授课。</a:t>
            </a:r>
          </a:p>
        </p:txBody>
      </p:sp>
      <p:pic>
        <p:nvPicPr>
          <p:cNvPr id="12" name="图片 11">
            <a:extLst>
              <a:ext uri="{FF2B5EF4-FFF2-40B4-BE49-F238E27FC236}">
                <a16:creationId xmlns:a16="http://schemas.microsoft.com/office/drawing/2014/main" id="{086CBD1D-3212-4E93-96EA-C64A448CFDF9}"/>
              </a:ext>
            </a:extLst>
          </p:cNvPr>
          <p:cNvPicPr>
            <a:picLocks noChangeAspect="1"/>
          </p:cNvPicPr>
          <p:nvPr/>
        </p:nvPicPr>
        <p:blipFill>
          <a:blip r:embed="rId7"/>
          <a:stretch>
            <a:fillRect/>
          </a:stretch>
        </p:blipFill>
        <p:spPr>
          <a:xfrm>
            <a:off x="7221463" y="1683487"/>
            <a:ext cx="4042766" cy="2334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567662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Content Placeholder 2">
            <a:extLst>
              <a:ext uri="{FF2B5EF4-FFF2-40B4-BE49-F238E27FC236}">
                <a16:creationId xmlns:a16="http://schemas.microsoft.com/office/drawing/2014/main" id="{4C67051B-CCBE-4A5D-89CF-F6E5ED226879}"/>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组合 19">
            <a:extLst>
              <a:ext uri="{FF2B5EF4-FFF2-40B4-BE49-F238E27FC236}">
                <a16:creationId xmlns:a16="http://schemas.microsoft.com/office/drawing/2014/main" id="{4832ADCB-1249-441C-85A2-F424E9AF4696}"/>
              </a:ext>
            </a:extLst>
          </p:cNvPr>
          <p:cNvGrpSpPr/>
          <p:nvPr/>
        </p:nvGrpSpPr>
        <p:grpSpPr>
          <a:xfrm>
            <a:off x="577218" y="1035415"/>
            <a:ext cx="5468546" cy="648072"/>
            <a:chOff x="459546" y="637969"/>
            <a:chExt cx="4684057" cy="648072"/>
          </a:xfrm>
        </p:grpSpPr>
        <p:sp>
          <p:nvSpPr>
            <p:cNvPr id="21" name="圆角矩形 23">
              <a:extLst>
                <a:ext uri="{FF2B5EF4-FFF2-40B4-BE49-F238E27FC236}">
                  <a16:creationId xmlns:a16="http://schemas.microsoft.com/office/drawing/2014/main" id="{1583CEE1-A84E-4E9B-B7FA-DAC4E793E236}"/>
                </a:ext>
              </a:extLst>
            </p:cNvPr>
            <p:cNvSpPr/>
            <p:nvPr/>
          </p:nvSpPr>
          <p:spPr>
            <a:xfrm>
              <a:off x="1183162" y="704304"/>
              <a:ext cx="3960441" cy="567794"/>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lang="zh-CN" altLang="en-US" sz="2400" b="1" kern="0" dirty="0">
                  <a:solidFill>
                    <a:prstClr val="white"/>
                  </a:solidFill>
                  <a:latin typeface="微软雅黑" panose="020B0503020204020204" pitchFamily="34" charset="-122"/>
                  <a:ea typeface="微软雅黑" panose="020B0503020204020204" pitchFamily="34" charset="-122"/>
                </a:rPr>
                <a:t>在线检测</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a:extLst>
                <a:ext uri="{FF2B5EF4-FFF2-40B4-BE49-F238E27FC236}">
                  <a16:creationId xmlns:a16="http://schemas.microsoft.com/office/drawing/2014/main" id="{1A0BA097-0213-4E59-979D-FF6C612169C3}"/>
                </a:ext>
              </a:extLst>
            </p:cNvPr>
            <p:cNvSpPr/>
            <p:nvPr/>
          </p:nvSpPr>
          <p:spPr>
            <a:xfrm>
              <a:off x="459546" y="637969"/>
              <a:ext cx="588848"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TextBox 1">
              <a:extLst>
                <a:ext uri="{FF2B5EF4-FFF2-40B4-BE49-F238E27FC236}">
                  <a16:creationId xmlns:a16="http://schemas.microsoft.com/office/drawing/2014/main" id="{3F378432-ED96-4DF7-BC9D-4286F3C967C3}"/>
                </a:ext>
              </a:extLst>
            </p:cNvPr>
            <p:cNvSpPr txBox="1"/>
            <p:nvPr/>
          </p:nvSpPr>
          <p:spPr>
            <a:xfrm>
              <a:off x="482835" y="726591"/>
              <a:ext cx="434152" cy="461665"/>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4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11</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pic>
        <p:nvPicPr>
          <p:cNvPr id="25" name="图片 24">
            <a:extLst>
              <a:ext uri="{FF2B5EF4-FFF2-40B4-BE49-F238E27FC236}">
                <a16:creationId xmlns:a16="http://schemas.microsoft.com/office/drawing/2014/main" id="{43C1AF79-02EE-448B-9798-EE8C34958D84}"/>
              </a:ext>
            </a:extLst>
          </p:cNvPr>
          <p:cNvPicPr>
            <a:picLocks noChangeAspect="1"/>
          </p:cNvPicPr>
          <p:nvPr/>
        </p:nvPicPr>
        <p:blipFill>
          <a:blip r:embed="rId5"/>
          <a:stretch>
            <a:fillRect/>
          </a:stretch>
        </p:blipFill>
        <p:spPr>
          <a:xfrm>
            <a:off x="698909" y="2083434"/>
            <a:ext cx="7962714" cy="466435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6" name="文本框 25">
            <a:extLst>
              <a:ext uri="{FF2B5EF4-FFF2-40B4-BE49-F238E27FC236}">
                <a16:creationId xmlns:a16="http://schemas.microsoft.com/office/drawing/2014/main" id="{51A5A6EF-EDD2-403C-8532-DD57DBA92D4E}"/>
              </a:ext>
            </a:extLst>
          </p:cNvPr>
          <p:cNvSpPr txBox="1"/>
          <p:nvPr/>
        </p:nvSpPr>
        <p:spPr>
          <a:xfrm>
            <a:off x="8877647" y="2160129"/>
            <a:ext cx="3168362" cy="3782895"/>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    利用在线检模块，不仅可以通过系统给出的习题或自己创建的习题随时进行课前和课中学生对知识点掌握的情况，还可通过系统的自动批阅明确学生的作答情况，并能生成成绩报告，且错题可以直接收录在学生的错题本中，方便学生课后复习使用。</a:t>
            </a:r>
          </a:p>
        </p:txBody>
      </p:sp>
    </p:spTree>
    <p:extLst>
      <p:ext uri="{BB962C8B-B14F-4D97-AF65-F5344CB8AC3E}">
        <p14:creationId xmlns:p14="http://schemas.microsoft.com/office/powerpoint/2010/main" val="160769313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Content Placeholder 2">
            <a:extLst>
              <a:ext uri="{FF2B5EF4-FFF2-40B4-BE49-F238E27FC236}">
                <a16:creationId xmlns:a16="http://schemas.microsoft.com/office/drawing/2014/main" id="{4C67051B-CCBE-4A5D-89CF-F6E5ED226879}"/>
              </a:ext>
            </a:extLst>
          </p:cNvPr>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教学助手操作指导</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组合 19">
            <a:extLst>
              <a:ext uri="{FF2B5EF4-FFF2-40B4-BE49-F238E27FC236}">
                <a16:creationId xmlns:a16="http://schemas.microsoft.com/office/drawing/2014/main" id="{4832ADCB-1249-441C-85A2-F424E9AF4696}"/>
              </a:ext>
            </a:extLst>
          </p:cNvPr>
          <p:cNvGrpSpPr/>
          <p:nvPr/>
        </p:nvGrpSpPr>
        <p:grpSpPr>
          <a:xfrm>
            <a:off x="577218" y="1035415"/>
            <a:ext cx="5468546" cy="648072"/>
            <a:chOff x="459546" y="637969"/>
            <a:chExt cx="4684057" cy="648072"/>
          </a:xfrm>
        </p:grpSpPr>
        <p:sp>
          <p:nvSpPr>
            <p:cNvPr id="21" name="圆角矩形 23">
              <a:extLst>
                <a:ext uri="{FF2B5EF4-FFF2-40B4-BE49-F238E27FC236}">
                  <a16:creationId xmlns:a16="http://schemas.microsoft.com/office/drawing/2014/main" id="{1583CEE1-A84E-4E9B-B7FA-DAC4E793E236}"/>
                </a:ext>
              </a:extLst>
            </p:cNvPr>
            <p:cNvSpPr/>
            <p:nvPr/>
          </p:nvSpPr>
          <p:spPr>
            <a:xfrm>
              <a:off x="1183162" y="704304"/>
              <a:ext cx="3960441" cy="567794"/>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课后作业</a:t>
              </a:r>
            </a:p>
          </p:txBody>
        </p:sp>
        <p:sp>
          <p:nvSpPr>
            <p:cNvPr id="22" name="椭圆 21">
              <a:extLst>
                <a:ext uri="{FF2B5EF4-FFF2-40B4-BE49-F238E27FC236}">
                  <a16:creationId xmlns:a16="http://schemas.microsoft.com/office/drawing/2014/main" id="{1A0BA097-0213-4E59-979D-FF6C612169C3}"/>
                </a:ext>
              </a:extLst>
            </p:cNvPr>
            <p:cNvSpPr/>
            <p:nvPr/>
          </p:nvSpPr>
          <p:spPr>
            <a:xfrm>
              <a:off x="459546" y="637969"/>
              <a:ext cx="588848"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TextBox 1">
              <a:extLst>
                <a:ext uri="{FF2B5EF4-FFF2-40B4-BE49-F238E27FC236}">
                  <a16:creationId xmlns:a16="http://schemas.microsoft.com/office/drawing/2014/main" id="{3F378432-ED96-4DF7-BC9D-4286F3C967C3}"/>
                </a:ext>
              </a:extLst>
            </p:cNvPr>
            <p:cNvSpPr txBox="1"/>
            <p:nvPr/>
          </p:nvSpPr>
          <p:spPr>
            <a:xfrm>
              <a:off x="482835" y="726591"/>
              <a:ext cx="434152" cy="461665"/>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4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10</a:t>
              </a:r>
              <a:endParaRPr kumimoji="0" lang="en-US" altLang="zh-CN" sz="28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pic>
        <p:nvPicPr>
          <p:cNvPr id="9" name="图片 8">
            <a:extLst>
              <a:ext uri="{FF2B5EF4-FFF2-40B4-BE49-F238E27FC236}">
                <a16:creationId xmlns:a16="http://schemas.microsoft.com/office/drawing/2014/main" id="{06CBCF3D-1C8C-4C6E-A964-012030B5E29A}"/>
              </a:ext>
            </a:extLst>
          </p:cNvPr>
          <p:cNvPicPr>
            <a:picLocks noChangeAspect="1"/>
          </p:cNvPicPr>
          <p:nvPr/>
        </p:nvPicPr>
        <p:blipFill>
          <a:blip r:embed="rId5"/>
          <a:stretch>
            <a:fillRect/>
          </a:stretch>
        </p:blipFill>
        <p:spPr>
          <a:xfrm>
            <a:off x="956767" y="1875609"/>
            <a:ext cx="6035324" cy="1908074"/>
          </a:xfrm>
          <a:prstGeom prst="rect">
            <a:avLst/>
          </a:prstGeom>
        </p:spPr>
      </p:pic>
      <p:pic>
        <p:nvPicPr>
          <p:cNvPr id="11" name="图片 10">
            <a:extLst>
              <a:ext uri="{FF2B5EF4-FFF2-40B4-BE49-F238E27FC236}">
                <a16:creationId xmlns:a16="http://schemas.microsoft.com/office/drawing/2014/main" id="{860A9474-3B1C-4556-84B7-19294961CF6D}"/>
              </a:ext>
            </a:extLst>
          </p:cNvPr>
          <p:cNvPicPr>
            <a:picLocks noChangeAspect="1"/>
          </p:cNvPicPr>
          <p:nvPr/>
        </p:nvPicPr>
        <p:blipFill>
          <a:blip r:embed="rId6"/>
          <a:stretch>
            <a:fillRect/>
          </a:stretch>
        </p:blipFill>
        <p:spPr>
          <a:xfrm>
            <a:off x="7365479" y="3830855"/>
            <a:ext cx="3266795" cy="28591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文本框 11">
            <a:extLst>
              <a:ext uri="{FF2B5EF4-FFF2-40B4-BE49-F238E27FC236}">
                <a16:creationId xmlns:a16="http://schemas.microsoft.com/office/drawing/2014/main" id="{0A52901A-A2A3-4C97-A7A5-11365ABB3678}"/>
              </a:ext>
            </a:extLst>
          </p:cNvPr>
          <p:cNvSpPr txBox="1"/>
          <p:nvPr/>
        </p:nvSpPr>
        <p:spPr>
          <a:xfrm>
            <a:off x="7208725" y="1875609"/>
            <a:ext cx="4693258" cy="152618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通过明确的学习指令，在规定的时间内进行作业的完成，在这个界面中，可以设置学生的作答私密性，充分发挥和展示学生的想法。同时可以满足在不占用教师时间的同时进行定时发送作业的需求。</a:t>
            </a:r>
          </a:p>
        </p:txBody>
      </p:sp>
      <p:pic>
        <p:nvPicPr>
          <p:cNvPr id="10" name="图片 9">
            <a:extLst>
              <a:ext uri="{FF2B5EF4-FFF2-40B4-BE49-F238E27FC236}">
                <a16:creationId xmlns:a16="http://schemas.microsoft.com/office/drawing/2014/main" id="{775B0E8A-AF65-47BC-BF25-D87410C74A35}"/>
              </a:ext>
            </a:extLst>
          </p:cNvPr>
          <p:cNvPicPr>
            <a:picLocks noChangeAspect="1"/>
          </p:cNvPicPr>
          <p:nvPr/>
        </p:nvPicPr>
        <p:blipFill>
          <a:blip r:embed="rId7"/>
          <a:stretch>
            <a:fillRect/>
          </a:stretch>
        </p:blipFill>
        <p:spPr>
          <a:xfrm>
            <a:off x="956767" y="3783683"/>
            <a:ext cx="6035324" cy="32789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029085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Box 48">
            <a:extLst>
              <a:ext uri="{FF2B5EF4-FFF2-40B4-BE49-F238E27FC236}">
                <a16:creationId xmlns:a16="http://schemas.microsoft.com/office/drawing/2014/main" id="{EF7F9453-8588-4BC8-8EA8-F74B601F6E43}"/>
              </a:ext>
            </a:extLst>
          </p:cNvPr>
          <p:cNvSpPr txBox="1"/>
          <p:nvPr/>
        </p:nvSpPr>
        <p:spPr>
          <a:xfrm>
            <a:off x="5344184" y="2588271"/>
            <a:ext cx="6773823" cy="677108"/>
          </a:xfrm>
          <a:prstGeom prst="rect">
            <a:avLst/>
          </a:prstGeom>
          <a:noFill/>
        </p:spPr>
        <p:txBody>
          <a:bodyPr wrap="square" lIns="0" tIns="0" rIns="0" bIns="0" rtlCol="0">
            <a:spAutoFit/>
          </a:bodyPr>
          <a:lstStyle/>
          <a:p>
            <a:r>
              <a:rPr lang="zh-CN" altLang="en-US" sz="4400" dirty="0">
                <a:solidFill>
                  <a:schemeClr val="accent1"/>
                </a:solidFill>
                <a:latin typeface="微软雅黑" panose="020B0503020204020204" pitchFamily="34" charset="-122"/>
                <a:ea typeface="微软雅黑" panose="020B0503020204020204" pitchFamily="34" charset="-122"/>
                <a:cs typeface="+mn-ea"/>
                <a:sym typeface="+mn-lt"/>
              </a:rPr>
              <a:t>教学助手概述</a:t>
            </a:r>
            <a:endParaRPr lang="en-GB" altLang="zh-CN" sz="44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51" name="TextBox 49">
            <a:extLst>
              <a:ext uri="{FF2B5EF4-FFF2-40B4-BE49-F238E27FC236}">
                <a16:creationId xmlns:a16="http://schemas.microsoft.com/office/drawing/2014/main" id="{206C23BD-F546-4065-BCD6-7E6307192A34}"/>
              </a:ext>
            </a:extLst>
          </p:cNvPr>
          <p:cNvSpPr txBox="1"/>
          <p:nvPr/>
        </p:nvSpPr>
        <p:spPr>
          <a:xfrm>
            <a:off x="5925319" y="3466950"/>
            <a:ext cx="5183515" cy="553998"/>
          </a:xfrm>
          <a:prstGeom prst="rect">
            <a:avLst/>
          </a:prstGeom>
          <a:noFill/>
        </p:spPr>
        <p:txBody>
          <a:bodyPr wrap="square" lIns="0" tIns="0" rIns="0" bIns="0" rtlCol="0">
            <a:spAutoFit/>
          </a:bodyPr>
          <a:lstStyle/>
          <a:p>
            <a:pPr fontAlgn="auto">
              <a:spcBef>
                <a:spcPts val="0"/>
              </a:spcBef>
              <a:spcAft>
                <a:spcPts val="0"/>
              </a:spcAft>
              <a:defRPr/>
            </a:pPr>
            <a:r>
              <a:rPr lang="zh-CN" altLang="en-US">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打造最优的智慧教学解决方案</a:t>
            </a:r>
            <a:endParaRPr lang="en-US" altLang="zh-CN" dirty="0">
              <a:solidFill>
                <a:srgbClr val="003366"/>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endParaRPr lang="zh-CN" altLang="en-US" dirty="0">
              <a:solidFill>
                <a:srgbClr val="0033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 name="矩形 259">
            <a:extLst>
              <a:ext uri="{FF2B5EF4-FFF2-40B4-BE49-F238E27FC236}">
                <a16:creationId xmlns:a16="http://schemas.microsoft.com/office/drawing/2014/main" id="{F1CBD470-EECF-4F69-8275-F1E79D3CF5D7}"/>
              </a:ext>
            </a:extLst>
          </p:cNvPr>
          <p:cNvSpPr>
            <a:spLocks noChangeArrowheads="1"/>
          </p:cNvSpPr>
          <p:nvPr/>
        </p:nvSpPr>
        <p:spPr bwMode="auto">
          <a:xfrm>
            <a:off x="3255952" y="1951625"/>
            <a:ext cx="219644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a:solidFill>
                  <a:schemeClr val="accent1"/>
                </a:solidFill>
                <a:latin typeface="Impact" panose="020B0806030902050204" pitchFamily="34" charset="0"/>
                <a:cs typeface="Arial" panose="020B0604020202020204" pitchFamily="34" charset="0"/>
              </a:rPr>
              <a:t>01</a:t>
            </a:r>
            <a:endParaRPr lang="zh-CN" altLang="en-US" sz="13800" cap="all" spc="300" dirty="0">
              <a:solidFill>
                <a:schemeClr val="accent1"/>
              </a:solidFill>
              <a:latin typeface="Impact" panose="020B0806030902050204" pitchFamily="34" charset="0"/>
              <a:cs typeface="Arial" panose="020B0604020202020204" pitchFamily="34" charset="0"/>
            </a:endParaRPr>
          </a:p>
        </p:txBody>
      </p:sp>
      <p:sp>
        <p:nvSpPr>
          <p:cNvPr id="253" name="Freeform 6">
            <a:extLst>
              <a:ext uri="{FF2B5EF4-FFF2-40B4-BE49-F238E27FC236}">
                <a16:creationId xmlns:a16="http://schemas.microsoft.com/office/drawing/2014/main" id="{AA94CB6C-F6B1-4250-9169-82EB5356C9B4}"/>
              </a:ext>
            </a:extLst>
          </p:cNvPr>
          <p:cNvSpPr>
            <a:spLocks/>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54" name="Freeform 7">
            <a:extLst>
              <a:ext uri="{FF2B5EF4-FFF2-40B4-BE49-F238E27FC236}">
                <a16:creationId xmlns:a16="http://schemas.microsoft.com/office/drawing/2014/main" id="{52DDDC3B-EA32-41AC-8162-C0C6BE30EAEB}"/>
              </a:ext>
            </a:extLst>
          </p:cNvPr>
          <p:cNvSpPr>
            <a:spLocks/>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95972577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barn(outVertical)">
                                      <p:cBhvr>
                                        <p:cTn id="7" dur="500"/>
                                        <p:tgtEl>
                                          <p:spTgt spid="25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barn(outVertical)">
                                      <p:cBhvr>
                                        <p:cTn id="10" dur="500"/>
                                        <p:tgtEl>
                                          <p:spTgt spid="25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52"/>
                                        </p:tgtEl>
                                        <p:attrNameLst>
                                          <p:attrName>style.visibility</p:attrName>
                                        </p:attrNameLst>
                                      </p:cBhvr>
                                      <p:to>
                                        <p:strVal val="visible"/>
                                      </p:to>
                                    </p:set>
                                    <p:anim calcmode="lin" valueType="num">
                                      <p:cBhvr>
                                        <p:cTn id="14" dur="500" fill="hold"/>
                                        <p:tgtEl>
                                          <p:spTgt spid="25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52"/>
                                        </p:tgtEl>
                                        <p:attrNameLst>
                                          <p:attrName>ppt_y</p:attrName>
                                        </p:attrNameLst>
                                      </p:cBhvr>
                                      <p:tavLst>
                                        <p:tav tm="0">
                                          <p:val>
                                            <p:strVal val="#ppt_y"/>
                                          </p:val>
                                        </p:tav>
                                        <p:tav tm="100000">
                                          <p:val>
                                            <p:strVal val="#ppt_y"/>
                                          </p:val>
                                        </p:tav>
                                      </p:tavLst>
                                    </p:anim>
                                    <p:anim calcmode="lin" valueType="num">
                                      <p:cBhvr>
                                        <p:cTn id="16" dur="500" fill="hold"/>
                                        <p:tgtEl>
                                          <p:spTgt spid="25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5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52"/>
                                        </p:tgtEl>
                                      </p:cBhvr>
                                    </p:animEffect>
                                  </p:childTnLst>
                                </p:cTn>
                              </p:par>
                            </p:childTnLst>
                          </p:cTn>
                        </p:par>
                        <p:par>
                          <p:cTn id="19" fill="hold">
                            <p:stCondLst>
                              <p:cond delay="1050"/>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52"/>
                                        </p:tgtEl>
                                      </p:cBhvr>
                                    </p:animEffect>
                                    <p:animScale>
                                      <p:cBhvr>
                                        <p:cTn id="22" dur="250" autoRev="1" fill="hold"/>
                                        <p:tgtEl>
                                          <p:spTgt spid="252"/>
                                        </p:tgtEl>
                                      </p:cBhvr>
                                      <p:by x="105000" y="105000"/>
                                    </p:animScale>
                                  </p:childTnLst>
                                </p:cTn>
                              </p:par>
                            </p:childTnLst>
                          </p:cTn>
                        </p:par>
                        <p:par>
                          <p:cTn id="23" fill="hold">
                            <p:stCondLst>
                              <p:cond delay="15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250"/>
                                        </p:tgtEl>
                                        <p:attrNameLst>
                                          <p:attrName>style.visibility</p:attrName>
                                        </p:attrNameLst>
                                      </p:cBhvr>
                                      <p:to>
                                        <p:strVal val="visible"/>
                                      </p:to>
                                    </p:set>
                                    <p:animEffect transition="in" filter="wipe(left)">
                                      <p:cBhvr>
                                        <p:cTn id="26" dur="200"/>
                                        <p:tgtEl>
                                          <p:spTgt spid="250"/>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250"/>
                                        </p:tgtEl>
                                      </p:cBhvr>
                                      <p:to x="80000" y="100000"/>
                                    </p:animScale>
                                    <p:anim by="(#ppt_w*0.10)" calcmode="lin" valueType="num">
                                      <p:cBhvr>
                                        <p:cTn id="29" dur="50" autoRev="1" fill="hold">
                                          <p:stCondLst>
                                            <p:cond delay="0"/>
                                          </p:stCondLst>
                                        </p:cTn>
                                        <p:tgtEl>
                                          <p:spTgt spid="250"/>
                                        </p:tgtEl>
                                        <p:attrNameLst>
                                          <p:attrName>ppt_x</p:attrName>
                                        </p:attrNameLst>
                                      </p:cBhvr>
                                    </p:anim>
                                    <p:anim by="(-#ppt_w*0.10)" calcmode="lin" valueType="num">
                                      <p:cBhvr>
                                        <p:cTn id="30" dur="50" autoRev="1" fill="hold">
                                          <p:stCondLst>
                                            <p:cond delay="0"/>
                                          </p:stCondLst>
                                        </p:cTn>
                                        <p:tgtEl>
                                          <p:spTgt spid="250"/>
                                        </p:tgtEl>
                                        <p:attrNameLst>
                                          <p:attrName>ppt_y</p:attrName>
                                        </p:attrNameLst>
                                      </p:cBhvr>
                                    </p:anim>
                                    <p:animRot by="-480000">
                                      <p:cBhvr>
                                        <p:cTn id="31" dur="50" autoRev="1" fill="hold">
                                          <p:stCondLst>
                                            <p:cond delay="0"/>
                                          </p:stCondLst>
                                        </p:cTn>
                                        <p:tgtEl>
                                          <p:spTgt spid="250"/>
                                        </p:tgtEl>
                                        <p:attrNameLst>
                                          <p:attrName>r</p:attrName>
                                        </p:attrNameLst>
                                      </p:cBhvr>
                                    </p:animRot>
                                  </p:childTnLst>
                                </p:cTn>
                              </p:par>
                            </p:childTnLst>
                          </p:cTn>
                        </p:par>
                        <p:par>
                          <p:cTn id="32" fill="hold">
                            <p:stCondLst>
                              <p:cond delay="2050"/>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251"/>
                                        </p:tgtEl>
                                        <p:attrNameLst>
                                          <p:attrName>style.visibility</p:attrName>
                                        </p:attrNameLst>
                                      </p:cBhvr>
                                      <p:to>
                                        <p:strVal val="visible"/>
                                      </p:to>
                                    </p:set>
                                    <p:animEffect transition="in" filter="wipe(left)">
                                      <p:cBhvr>
                                        <p:cTn id="35" dur="200"/>
                                        <p:tgtEl>
                                          <p:spTgt spid="251"/>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251"/>
                                        </p:tgtEl>
                                      </p:cBhvr>
                                      <p:to x="80000" y="100000"/>
                                    </p:animScale>
                                    <p:anim by="(#ppt_w*0.10)" calcmode="lin" valueType="num">
                                      <p:cBhvr>
                                        <p:cTn id="38" dur="50" autoRev="1" fill="hold">
                                          <p:stCondLst>
                                            <p:cond delay="0"/>
                                          </p:stCondLst>
                                        </p:cTn>
                                        <p:tgtEl>
                                          <p:spTgt spid="251"/>
                                        </p:tgtEl>
                                        <p:attrNameLst>
                                          <p:attrName>ppt_x</p:attrName>
                                        </p:attrNameLst>
                                      </p:cBhvr>
                                    </p:anim>
                                    <p:anim by="(-#ppt_w*0.10)" calcmode="lin" valueType="num">
                                      <p:cBhvr>
                                        <p:cTn id="39" dur="50" autoRev="1" fill="hold">
                                          <p:stCondLst>
                                            <p:cond delay="0"/>
                                          </p:stCondLst>
                                        </p:cTn>
                                        <p:tgtEl>
                                          <p:spTgt spid="251"/>
                                        </p:tgtEl>
                                        <p:attrNameLst>
                                          <p:attrName>ppt_y</p:attrName>
                                        </p:attrNameLst>
                                      </p:cBhvr>
                                    </p:anim>
                                    <p:animRot by="-480000">
                                      <p:cBhvr>
                                        <p:cTn id="40" dur="50" autoRev="1" fill="hold">
                                          <p:stCondLst>
                                            <p:cond delay="0"/>
                                          </p:stCondLst>
                                        </p:cTn>
                                        <p:tgtEl>
                                          <p:spTgt spid="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P spid="250" grpId="1"/>
      <p:bldP spid="251" grpId="0"/>
      <p:bldP spid="251" grpId="1"/>
      <p:bldP spid="252" grpId="0"/>
      <p:bldP spid="252" grpId="1"/>
      <p:bldP spid="253" grpId="0" animBg="1"/>
      <p:bldP spid="2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59"/>
          <p:cNvSpPr>
            <a:spLocks noChangeArrowheads="1"/>
          </p:cNvSpPr>
          <p:nvPr/>
        </p:nvSpPr>
        <p:spPr bwMode="auto">
          <a:xfrm>
            <a:off x="3032579" y="2248173"/>
            <a:ext cx="679359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cap="all" dirty="0">
                <a:solidFill>
                  <a:schemeClr val="accent1"/>
                </a:solidFill>
                <a:cs typeface="Arial" panose="020B0604020202020204" pitchFamily="34" charset="0"/>
              </a:rPr>
              <a:t>感谢聆听</a:t>
            </a:r>
            <a:endParaRPr lang="en-US" altLang="zh-CN" sz="4400" b="1" cap="all" dirty="0">
              <a:solidFill>
                <a:schemeClr val="accent1"/>
              </a:solidFill>
              <a:cs typeface="Arial" panose="020B0604020202020204" pitchFamily="34" charset="0"/>
            </a:endParaRPr>
          </a:p>
          <a:p>
            <a:pPr algn="ctr">
              <a:buNone/>
            </a:pPr>
            <a:r>
              <a:rPr lang="en-US" altLang="zh-CN" sz="1600" cap="all" dirty="0">
                <a:solidFill>
                  <a:schemeClr val="accent1"/>
                </a:solidFill>
                <a:cs typeface="Arial" panose="020B0604020202020204" pitchFamily="34" charset="0"/>
              </a:rPr>
              <a:t>Thank you  </a:t>
            </a:r>
            <a:endParaRPr lang="zh-CN" altLang="en-US" sz="1600" cap="all" dirty="0">
              <a:solidFill>
                <a:schemeClr val="accent1"/>
              </a:solidFill>
              <a:cs typeface="Arial" panose="020B0604020202020204" pitchFamily="34" charset="0"/>
            </a:endParaRPr>
          </a:p>
        </p:txBody>
      </p:sp>
      <p:sp>
        <p:nvSpPr>
          <p:cNvPr id="9"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extLst>
      <p:ext uri="{BB962C8B-B14F-4D97-AF65-F5344CB8AC3E}">
        <p14:creationId xmlns:p14="http://schemas.microsoft.com/office/powerpoint/2010/main" val="2647168332"/>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1550"/>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Content Placeholder 2"/>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智慧教学应用系统</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组合 24">
            <a:extLst>
              <a:ext uri="{FF2B5EF4-FFF2-40B4-BE49-F238E27FC236}">
                <a16:creationId xmlns:a16="http://schemas.microsoft.com/office/drawing/2014/main" id="{65CD4BE7-7BBC-4D5B-8632-D3984B575341}"/>
              </a:ext>
            </a:extLst>
          </p:cNvPr>
          <p:cNvGrpSpPr/>
          <p:nvPr/>
        </p:nvGrpSpPr>
        <p:grpSpPr>
          <a:xfrm>
            <a:off x="1198765" y="2145212"/>
            <a:ext cx="4189694" cy="3267833"/>
            <a:chOff x="538794" y="1667755"/>
            <a:chExt cx="3672408" cy="3056248"/>
          </a:xfrm>
          <a:solidFill>
            <a:schemeClr val="bg1"/>
          </a:solidFill>
        </p:grpSpPr>
        <p:sp>
          <p:nvSpPr>
            <p:cNvPr id="26" name="圆角矩形 36">
              <a:extLst>
                <a:ext uri="{FF2B5EF4-FFF2-40B4-BE49-F238E27FC236}">
                  <a16:creationId xmlns:a16="http://schemas.microsoft.com/office/drawing/2014/main" id="{A9ED8BEE-2D40-4F35-A95D-C2426C17518E}"/>
                </a:ext>
              </a:extLst>
            </p:cNvPr>
            <p:cNvSpPr/>
            <p:nvPr/>
          </p:nvSpPr>
          <p:spPr>
            <a:xfrm>
              <a:off x="538794" y="2103698"/>
              <a:ext cx="3672408" cy="2620305"/>
            </a:xfrm>
            <a:prstGeom prst="roundRect">
              <a:avLst>
                <a:gd name="adj" fmla="val 4205"/>
              </a:avLst>
            </a:prstGeom>
            <a:grp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8C7C312D-5E8B-4081-8465-B4C73A99ACD9}"/>
                </a:ext>
              </a:extLst>
            </p:cNvPr>
            <p:cNvSpPr/>
            <p:nvPr/>
          </p:nvSpPr>
          <p:spPr>
            <a:xfrm>
              <a:off x="659533" y="2334281"/>
              <a:ext cx="3551669" cy="2197245"/>
            </a:xfrm>
            <a:prstGeom prst="rect">
              <a:avLst/>
            </a:prstGeom>
            <a:grpFill/>
          </p:spPr>
          <p:txBody>
            <a:bodyPr wrap="square">
              <a:spAutoFit/>
            </a:bodyPr>
            <a:lstStyle/>
            <a:p>
              <a:pPr>
                <a:lnSpc>
                  <a:spcPts val="2200"/>
                </a:lnSpc>
              </a:pPr>
              <a:r>
                <a:rPr lang="zh-CN" altLang="en-US" dirty="0">
                  <a:ln w="0"/>
                  <a:latin typeface="微软雅黑" panose="020B0503020204020204" pitchFamily="34" charset="-122"/>
                  <a:ea typeface="微软雅黑" panose="020B0503020204020204" pitchFamily="34" charset="-122"/>
                </a:rPr>
                <a:t>基于与教育云平台深度融合，支持国家标准课程及区域特色课程、校本课程等个性化课程教学需要，围绕教学闭环，集教材资源、课前导学、同步备课、互动课堂、在线检测、课后作业为一体，为学校提供贯穿课前、课中、课后全流程常态化和个性化的一站式云智慧教学服务</a:t>
              </a:r>
            </a:p>
          </p:txBody>
        </p:sp>
        <p:grpSp>
          <p:nvGrpSpPr>
            <p:cNvPr id="28" name="组合 27">
              <a:extLst>
                <a:ext uri="{FF2B5EF4-FFF2-40B4-BE49-F238E27FC236}">
                  <a16:creationId xmlns:a16="http://schemas.microsoft.com/office/drawing/2014/main" id="{E69125A4-04E8-4B96-914C-964A30D02EFB}"/>
                </a:ext>
              </a:extLst>
            </p:cNvPr>
            <p:cNvGrpSpPr/>
            <p:nvPr/>
          </p:nvGrpSpPr>
          <p:grpSpPr>
            <a:xfrm>
              <a:off x="1385646" y="1667755"/>
              <a:ext cx="1934840" cy="630070"/>
              <a:chOff x="1385646" y="1667755"/>
              <a:chExt cx="1934840" cy="630070"/>
            </a:xfrm>
            <a:grpFill/>
          </p:grpSpPr>
          <p:cxnSp>
            <p:nvCxnSpPr>
              <p:cNvPr id="29" name="直接连接符 28">
                <a:extLst>
                  <a:ext uri="{FF2B5EF4-FFF2-40B4-BE49-F238E27FC236}">
                    <a16:creationId xmlns:a16="http://schemas.microsoft.com/office/drawing/2014/main" id="{E2F644D7-DA2E-4E72-9106-6F49F874B7F7}"/>
                  </a:ext>
                </a:extLst>
              </p:cNvPr>
              <p:cNvCxnSpPr/>
              <p:nvPr/>
            </p:nvCxnSpPr>
            <p:spPr>
              <a:xfrm>
                <a:off x="3275856" y="1667755"/>
                <a:ext cx="0" cy="540000"/>
              </a:xfrm>
              <a:prstGeom prst="line">
                <a:avLst/>
              </a:prstGeom>
              <a:grpFill/>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64DCC8CE-9DDA-4AB6-891D-363AE6535844}"/>
                  </a:ext>
                </a:extLst>
              </p:cNvPr>
              <p:cNvSpPr/>
              <p:nvPr/>
            </p:nvSpPr>
            <p:spPr>
              <a:xfrm>
                <a:off x="1385646" y="2207815"/>
                <a:ext cx="90010" cy="9001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34" name="直接连接符 33">
                <a:extLst>
                  <a:ext uri="{FF2B5EF4-FFF2-40B4-BE49-F238E27FC236}">
                    <a16:creationId xmlns:a16="http://schemas.microsoft.com/office/drawing/2014/main" id="{A14B85ED-5CF8-4117-A253-A844D52BDD05}"/>
                  </a:ext>
                </a:extLst>
              </p:cNvPr>
              <p:cNvCxnSpPr/>
              <p:nvPr/>
            </p:nvCxnSpPr>
            <p:spPr>
              <a:xfrm>
                <a:off x="1427777" y="1667755"/>
                <a:ext cx="0" cy="540000"/>
              </a:xfrm>
              <a:prstGeom prst="line">
                <a:avLst/>
              </a:prstGeom>
              <a:grpFill/>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08281C14-90BD-4465-9237-F5DBFB3716CB}"/>
                  </a:ext>
                </a:extLst>
              </p:cNvPr>
              <p:cNvSpPr/>
              <p:nvPr/>
            </p:nvSpPr>
            <p:spPr>
              <a:xfrm>
                <a:off x="3230476" y="2207815"/>
                <a:ext cx="90010" cy="9001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grpSp>
        <p:nvGrpSpPr>
          <p:cNvPr id="36" name="组合 35">
            <a:extLst>
              <a:ext uri="{FF2B5EF4-FFF2-40B4-BE49-F238E27FC236}">
                <a16:creationId xmlns:a16="http://schemas.microsoft.com/office/drawing/2014/main" id="{53A69D20-71DE-4A81-B1C6-FFABEC401348}"/>
              </a:ext>
            </a:extLst>
          </p:cNvPr>
          <p:cNvGrpSpPr/>
          <p:nvPr/>
        </p:nvGrpSpPr>
        <p:grpSpPr>
          <a:xfrm>
            <a:off x="1177312" y="1164244"/>
            <a:ext cx="3955790" cy="1147285"/>
            <a:chOff x="538415" y="836649"/>
            <a:chExt cx="3701074" cy="1147285"/>
          </a:xfrm>
        </p:grpSpPr>
        <p:grpSp>
          <p:nvGrpSpPr>
            <p:cNvPr id="37" name="组合 36">
              <a:extLst>
                <a:ext uri="{FF2B5EF4-FFF2-40B4-BE49-F238E27FC236}">
                  <a16:creationId xmlns:a16="http://schemas.microsoft.com/office/drawing/2014/main" id="{D29B9B35-4A77-45FD-9A11-A608E8D5300D}"/>
                </a:ext>
              </a:extLst>
            </p:cNvPr>
            <p:cNvGrpSpPr/>
            <p:nvPr/>
          </p:nvGrpSpPr>
          <p:grpSpPr>
            <a:xfrm>
              <a:off x="538415" y="1119933"/>
              <a:ext cx="3701074" cy="864001"/>
              <a:chOff x="0" y="374006"/>
              <a:chExt cx="2331649" cy="543949"/>
            </a:xfrm>
            <a:solidFill>
              <a:srgbClr val="0070C0"/>
            </a:solidFill>
          </p:grpSpPr>
          <p:sp>
            <p:nvSpPr>
              <p:cNvPr id="39" name="圆角矩形 46">
                <a:extLst>
                  <a:ext uri="{FF2B5EF4-FFF2-40B4-BE49-F238E27FC236}">
                    <a16:creationId xmlns:a16="http://schemas.microsoft.com/office/drawing/2014/main" id="{61EF8FE3-0192-4623-8228-469940614E7A}"/>
                  </a:ext>
                </a:extLst>
              </p:cNvPr>
              <p:cNvSpPr/>
              <p:nvPr/>
            </p:nvSpPr>
            <p:spPr>
              <a:xfrm>
                <a:off x="0" y="374006"/>
                <a:ext cx="2331649" cy="543949"/>
              </a:xfrm>
              <a:prstGeom prst="roundRect">
                <a:avLst/>
              </a:prstGeom>
              <a:solidFill>
                <a:schemeClr val="accent1"/>
              </a:solidFill>
            </p:spPr>
            <p:style>
              <a:lnRef idx="3">
                <a:schemeClr val="lt1"/>
              </a:lnRef>
              <a:fillRef idx="1">
                <a:schemeClr val="accent1"/>
              </a:fillRef>
              <a:effectRef idx="1">
                <a:schemeClr val="accent1"/>
              </a:effectRef>
              <a:fontRef idx="minor">
                <a:schemeClr val="lt1"/>
              </a:fontRef>
            </p:style>
          </p:sp>
          <p:sp>
            <p:nvSpPr>
              <p:cNvPr id="40" name="圆角矩形 4">
                <a:extLst>
                  <a:ext uri="{FF2B5EF4-FFF2-40B4-BE49-F238E27FC236}">
                    <a16:creationId xmlns:a16="http://schemas.microsoft.com/office/drawing/2014/main" id="{44E6CD7E-F997-415B-B54C-F4348977E15D}"/>
                  </a:ext>
                </a:extLst>
              </p:cNvPr>
              <p:cNvSpPr/>
              <p:nvPr/>
            </p:nvSpPr>
            <p:spPr>
              <a:xfrm>
                <a:off x="24343" y="450746"/>
                <a:ext cx="2282963" cy="44998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ts val="1600"/>
                  </a:lnSpc>
                  <a:spcAft>
                    <a:spcPct val="35000"/>
                  </a:spcAft>
                </a:pPr>
                <a:r>
                  <a:rPr lang="zh-CN" altLang="en-US" spc="200" dirty="0">
                    <a:solidFill>
                      <a:schemeClr val="bg1"/>
                    </a:solidFill>
                    <a:latin typeface="微软雅黑" panose="020B0503020204020204" pitchFamily="34" charset="-122"/>
                    <a:ea typeface="微软雅黑" panose="020B0503020204020204" pitchFamily="34" charset="-122"/>
                  </a:rPr>
                  <a:t>满足教师全流程常态化和个</a:t>
                </a:r>
                <a:endParaRPr lang="en-US" altLang="zh-CN" spc="200" dirty="0">
                  <a:solidFill>
                    <a:schemeClr val="bg1"/>
                  </a:solidFill>
                  <a:latin typeface="微软雅黑" panose="020B0503020204020204" pitchFamily="34" charset="-122"/>
                  <a:ea typeface="微软雅黑" panose="020B0503020204020204" pitchFamily="34" charset="-122"/>
                </a:endParaRPr>
              </a:p>
              <a:p>
                <a:pPr algn="ctr" defTabSz="889000">
                  <a:lnSpc>
                    <a:spcPts val="1600"/>
                  </a:lnSpc>
                  <a:spcAft>
                    <a:spcPct val="35000"/>
                  </a:spcAft>
                </a:pPr>
                <a:r>
                  <a:rPr lang="zh-CN" altLang="en-US" spc="200" dirty="0">
                    <a:solidFill>
                      <a:schemeClr val="bg1"/>
                    </a:solidFill>
                    <a:latin typeface="微软雅黑" panose="020B0503020204020204" pitchFamily="34" charset="-122"/>
                    <a:ea typeface="微软雅黑" panose="020B0503020204020204" pitchFamily="34" charset="-122"/>
                  </a:rPr>
                  <a:t>性化使用的云智慧教学服务</a:t>
                </a:r>
                <a:endParaRPr lang="zh-CN" altLang="en-US" spc="200" dirty="0">
                  <a:latin typeface="微软雅黑" panose="020B0503020204020204" pitchFamily="34" charset="-122"/>
                  <a:ea typeface="微软雅黑" panose="020B0503020204020204" pitchFamily="34" charset="-122"/>
                </a:endParaRPr>
              </a:p>
            </p:txBody>
          </p:sp>
        </p:grpSp>
        <p:sp>
          <p:nvSpPr>
            <p:cNvPr id="38" name="圆角矩形 45">
              <a:extLst>
                <a:ext uri="{FF2B5EF4-FFF2-40B4-BE49-F238E27FC236}">
                  <a16:creationId xmlns:a16="http://schemas.microsoft.com/office/drawing/2014/main" id="{F4C027CA-4A01-405C-8316-482A65E7EB58}"/>
                </a:ext>
              </a:extLst>
            </p:cNvPr>
            <p:cNvSpPr/>
            <p:nvPr/>
          </p:nvSpPr>
          <p:spPr>
            <a:xfrm>
              <a:off x="1704876" y="836649"/>
              <a:ext cx="1368152" cy="399853"/>
            </a:xfrm>
            <a:prstGeom prst="roundRect">
              <a:avLst/>
            </a:prstGeom>
            <a:solidFill>
              <a:srgbClr val="0083E6"/>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应用定位</a:t>
              </a:r>
            </a:p>
          </p:txBody>
        </p:sp>
      </p:grpSp>
      <p:grpSp>
        <p:nvGrpSpPr>
          <p:cNvPr id="41" name="组合 40">
            <a:extLst>
              <a:ext uri="{FF2B5EF4-FFF2-40B4-BE49-F238E27FC236}">
                <a16:creationId xmlns:a16="http://schemas.microsoft.com/office/drawing/2014/main" id="{6CCB8665-93DD-41E2-893D-59C2D3A1BAD4}"/>
              </a:ext>
            </a:extLst>
          </p:cNvPr>
          <p:cNvGrpSpPr/>
          <p:nvPr/>
        </p:nvGrpSpPr>
        <p:grpSpPr>
          <a:xfrm>
            <a:off x="1177312" y="5452529"/>
            <a:ext cx="3955790" cy="1152128"/>
            <a:chOff x="538415" y="5373216"/>
            <a:chExt cx="3701074" cy="1152128"/>
          </a:xfrm>
        </p:grpSpPr>
        <p:sp>
          <p:nvSpPr>
            <p:cNvPr id="42" name="圆角矩形 49">
              <a:extLst>
                <a:ext uri="{FF2B5EF4-FFF2-40B4-BE49-F238E27FC236}">
                  <a16:creationId xmlns:a16="http://schemas.microsoft.com/office/drawing/2014/main" id="{49381051-9442-443F-8E4B-2D7963AA2C74}"/>
                </a:ext>
              </a:extLst>
            </p:cNvPr>
            <p:cNvSpPr/>
            <p:nvPr/>
          </p:nvSpPr>
          <p:spPr>
            <a:xfrm>
              <a:off x="538415" y="5661248"/>
              <a:ext cx="3701074" cy="864001"/>
            </a:xfrm>
            <a:prstGeom prst="roundRect">
              <a:avLst/>
            </a:prstGeom>
            <a:solidFill>
              <a:schemeClr val="accent1"/>
            </a:solidFill>
          </p:spPr>
          <p:style>
            <a:lnRef idx="3">
              <a:schemeClr val="lt1"/>
            </a:lnRef>
            <a:fillRef idx="1">
              <a:schemeClr val="accent1"/>
            </a:fillRef>
            <a:effectRef idx="1">
              <a:schemeClr val="accent1"/>
            </a:effectRef>
            <a:fontRef idx="minor">
              <a:schemeClr val="lt1"/>
            </a:fontRef>
          </p:style>
        </p:sp>
        <p:sp>
          <p:nvSpPr>
            <p:cNvPr id="43" name="圆角矩形 4">
              <a:extLst>
                <a:ext uri="{FF2B5EF4-FFF2-40B4-BE49-F238E27FC236}">
                  <a16:creationId xmlns:a16="http://schemas.microsoft.com/office/drawing/2014/main" id="{2DD66C8C-2BC3-4411-9A7A-463285957B31}"/>
                </a:ext>
              </a:extLst>
            </p:cNvPr>
            <p:cNvSpPr/>
            <p:nvPr/>
          </p:nvSpPr>
          <p:spPr>
            <a:xfrm>
              <a:off x="577055" y="5810588"/>
              <a:ext cx="3623794" cy="71475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ts val="1600"/>
                </a:lnSpc>
                <a:spcAft>
                  <a:spcPct val="35000"/>
                </a:spcAft>
              </a:pPr>
              <a:r>
                <a:rPr lang="zh-CN" altLang="en-US" spc="200" dirty="0">
                  <a:latin typeface="微软雅黑" panose="020B0503020204020204" pitchFamily="34" charset="-122"/>
                  <a:ea typeface="微软雅黑" panose="020B0503020204020204" pitchFamily="34" charset="-122"/>
                </a:rPr>
                <a:t>提升教师信息化教学水平</a:t>
              </a:r>
              <a:endParaRPr lang="en-US" altLang="zh-CN" spc="200" dirty="0">
                <a:latin typeface="微软雅黑" panose="020B0503020204020204" pitchFamily="34" charset="-122"/>
                <a:ea typeface="微软雅黑" panose="020B0503020204020204" pitchFamily="34" charset="-122"/>
              </a:endParaRPr>
            </a:p>
            <a:p>
              <a:pPr algn="ctr" defTabSz="889000">
                <a:lnSpc>
                  <a:spcPts val="1600"/>
                </a:lnSpc>
                <a:spcAft>
                  <a:spcPct val="35000"/>
                </a:spcAft>
              </a:pPr>
              <a:r>
                <a:rPr lang="zh-CN" altLang="en-US" spc="200" dirty="0">
                  <a:latin typeface="微软雅黑" panose="020B0503020204020204" pitchFamily="34" charset="-122"/>
                  <a:ea typeface="微软雅黑" panose="020B0503020204020204" pitchFamily="34" charset="-122"/>
                </a:rPr>
                <a:t>提升备课效率和教学效果</a:t>
              </a:r>
            </a:p>
          </p:txBody>
        </p:sp>
        <p:sp>
          <p:nvSpPr>
            <p:cNvPr id="44" name="圆角矩形 51">
              <a:extLst>
                <a:ext uri="{FF2B5EF4-FFF2-40B4-BE49-F238E27FC236}">
                  <a16:creationId xmlns:a16="http://schemas.microsoft.com/office/drawing/2014/main" id="{555D45DC-8EC4-43FF-AAD4-73D541DD0DD5}"/>
                </a:ext>
              </a:extLst>
            </p:cNvPr>
            <p:cNvSpPr/>
            <p:nvPr/>
          </p:nvSpPr>
          <p:spPr>
            <a:xfrm>
              <a:off x="1704876" y="5373216"/>
              <a:ext cx="1368152" cy="399853"/>
            </a:xfrm>
            <a:prstGeom prst="roundRect">
              <a:avLst/>
            </a:prstGeom>
            <a:solidFill>
              <a:srgbClr val="007DDA"/>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核心目标</a:t>
              </a:r>
            </a:p>
          </p:txBody>
        </p:sp>
      </p:grpSp>
      <p:graphicFrame>
        <p:nvGraphicFramePr>
          <p:cNvPr id="45" name="图示 44">
            <a:extLst>
              <a:ext uri="{FF2B5EF4-FFF2-40B4-BE49-F238E27FC236}">
                <a16:creationId xmlns:a16="http://schemas.microsoft.com/office/drawing/2014/main" id="{CD6412AF-AAD8-4D7F-8E8A-C56C4847A32D}"/>
              </a:ext>
            </a:extLst>
          </p:cNvPr>
          <p:cNvGraphicFramePr/>
          <p:nvPr>
            <p:extLst>
              <p:ext uri="{D42A27DB-BD31-4B8C-83A1-F6EECF244321}">
                <p14:modId xmlns:p14="http://schemas.microsoft.com/office/powerpoint/2010/main" val="2290709134"/>
              </p:ext>
            </p:extLst>
          </p:nvPr>
        </p:nvGraphicFramePr>
        <p:xfrm>
          <a:off x="5428061" y="1168053"/>
          <a:ext cx="6406394" cy="55446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6" name="椭圆 45">
            <a:extLst>
              <a:ext uri="{FF2B5EF4-FFF2-40B4-BE49-F238E27FC236}">
                <a16:creationId xmlns:a16="http://schemas.microsoft.com/office/drawing/2014/main" id="{1BF32FC3-3725-4B60-A6EE-93AF71113073}"/>
              </a:ext>
            </a:extLst>
          </p:cNvPr>
          <p:cNvSpPr/>
          <p:nvPr/>
        </p:nvSpPr>
        <p:spPr>
          <a:xfrm>
            <a:off x="7810993" y="3076701"/>
            <a:ext cx="1649516" cy="1649516"/>
          </a:xfrm>
          <a:prstGeom prst="ellipse">
            <a:avLst/>
          </a:prstGeom>
          <a:solidFill>
            <a:srgbClr val="0083E6"/>
          </a:solidFill>
          <a:ln w="76200">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400" dirty="0">
                <a:solidFill>
                  <a:schemeClr val="tx1"/>
                </a:solidFill>
                <a:latin typeface="+mj-ea"/>
                <a:ea typeface="+mj-ea"/>
              </a:rPr>
              <a:t>云端</a:t>
            </a:r>
            <a:endParaRPr lang="en-US" altLang="zh-CN" sz="2400" dirty="0">
              <a:solidFill>
                <a:schemeClr val="tx1"/>
              </a:solidFill>
              <a:latin typeface="+mj-ea"/>
              <a:ea typeface="+mj-ea"/>
            </a:endParaRPr>
          </a:p>
          <a:p>
            <a:pPr algn="ctr"/>
            <a:r>
              <a:rPr lang="zh-CN" altLang="en-US" sz="2400" dirty="0">
                <a:solidFill>
                  <a:schemeClr val="tx1"/>
                </a:solidFill>
                <a:latin typeface="+mj-ea"/>
                <a:ea typeface="+mj-ea"/>
              </a:rPr>
              <a:t>一体化</a:t>
            </a:r>
          </a:p>
        </p:txBody>
      </p:sp>
    </p:spTree>
    <p:extLst>
      <p:ext uri="{BB962C8B-B14F-4D97-AF65-F5344CB8AC3E}">
        <p14:creationId xmlns:p14="http://schemas.microsoft.com/office/powerpoint/2010/main" val="1853198884"/>
      </p:ext>
    </p:extLst>
  </p:cSld>
  <p:clrMapOvr>
    <a:masterClrMapping/>
  </p:clrMapOvr>
  <p:transition spd="slow" advTm="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a:spLocks/>
          </p:cNvSpPr>
          <p:nvPr/>
        </p:nvSpPr>
        <p:spPr>
          <a:xfrm>
            <a:off x="608929" y="260554"/>
            <a:ext cx="3067050" cy="30777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智慧教学管理应用系统</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9" name="组合 128">
            <a:extLst>
              <a:ext uri="{FF2B5EF4-FFF2-40B4-BE49-F238E27FC236}">
                <a16:creationId xmlns:a16="http://schemas.microsoft.com/office/drawing/2014/main" id="{CCD3D2C6-6BF3-48D2-97D5-E993CB3DE301}"/>
              </a:ext>
            </a:extLst>
          </p:cNvPr>
          <p:cNvGrpSpPr/>
          <p:nvPr/>
        </p:nvGrpSpPr>
        <p:grpSpPr>
          <a:xfrm>
            <a:off x="394098" y="5618672"/>
            <a:ext cx="11524548" cy="1238013"/>
            <a:chOff x="375239" y="4052206"/>
            <a:chExt cx="8352928" cy="910508"/>
          </a:xfrm>
        </p:grpSpPr>
        <p:sp>
          <p:nvSpPr>
            <p:cNvPr id="130" name="圆角矩形 81">
              <a:extLst>
                <a:ext uri="{FF2B5EF4-FFF2-40B4-BE49-F238E27FC236}">
                  <a16:creationId xmlns:a16="http://schemas.microsoft.com/office/drawing/2014/main" id="{B435520C-BB4A-4432-9560-B4CF259AC2AF}"/>
                </a:ext>
              </a:extLst>
            </p:cNvPr>
            <p:cNvSpPr/>
            <p:nvPr/>
          </p:nvSpPr>
          <p:spPr>
            <a:xfrm>
              <a:off x="375239" y="4052206"/>
              <a:ext cx="8352928" cy="910508"/>
            </a:xfrm>
            <a:prstGeom prst="roundRect">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131" name="组合 130">
              <a:extLst>
                <a:ext uri="{FF2B5EF4-FFF2-40B4-BE49-F238E27FC236}">
                  <a16:creationId xmlns:a16="http://schemas.microsoft.com/office/drawing/2014/main" id="{67B0BD49-30AC-4C40-B326-A1B2F103D768}"/>
                </a:ext>
              </a:extLst>
            </p:cNvPr>
            <p:cNvGrpSpPr/>
            <p:nvPr/>
          </p:nvGrpSpPr>
          <p:grpSpPr>
            <a:xfrm>
              <a:off x="655655" y="4263938"/>
              <a:ext cx="1288053" cy="671399"/>
              <a:chOff x="655655" y="4318790"/>
              <a:chExt cx="1288053" cy="671399"/>
            </a:xfrm>
          </p:grpSpPr>
          <p:grpSp>
            <p:nvGrpSpPr>
              <p:cNvPr id="132" name="组合 131">
                <a:extLst>
                  <a:ext uri="{FF2B5EF4-FFF2-40B4-BE49-F238E27FC236}">
                    <a16:creationId xmlns:a16="http://schemas.microsoft.com/office/drawing/2014/main" id="{3FA01710-6075-42D6-988A-588008141611}"/>
                  </a:ext>
                </a:extLst>
              </p:cNvPr>
              <p:cNvGrpSpPr/>
              <p:nvPr/>
            </p:nvGrpSpPr>
            <p:grpSpPr>
              <a:xfrm>
                <a:off x="655655" y="4318790"/>
                <a:ext cx="523879" cy="671399"/>
                <a:chOff x="663999" y="4318790"/>
                <a:chExt cx="523879" cy="671399"/>
              </a:xfrm>
            </p:grpSpPr>
            <p:pic>
              <p:nvPicPr>
                <p:cNvPr id="136" name="图片 135">
                  <a:extLst>
                    <a:ext uri="{FF2B5EF4-FFF2-40B4-BE49-F238E27FC236}">
                      <a16:creationId xmlns:a16="http://schemas.microsoft.com/office/drawing/2014/main" id="{2402289D-821A-4901-8869-3C4F80BAD925}"/>
                    </a:ext>
                  </a:extLst>
                </p:cNvPr>
                <p:cNvPicPr>
                  <a:picLocks noChangeAspect="1"/>
                </p:cNvPicPr>
                <p:nvPr/>
              </p:nvPicPr>
              <p:blipFill>
                <a:blip r:embed="rId5" cstate="print"/>
                <a:stretch>
                  <a:fillRect/>
                </a:stretch>
              </p:blipFill>
              <p:spPr>
                <a:xfrm>
                  <a:off x="663999" y="4318790"/>
                  <a:ext cx="462681" cy="462681"/>
                </a:xfrm>
                <a:prstGeom prst="rect">
                  <a:avLst/>
                </a:prstGeom>
              </p:spPr>
            </p:pic>
            <p:sp>
              <p:nvSpPr>
                <p:cNvPr id="137" name="TextBox 306">
                  <a:extLst>
                    <a:ext uri="{FF2B5EF4-FFF2-40B4-BE49-F238E27FC236}">
                      <a16:creationId xmlns:a16="http://schemas.microsoft.com/office/drawing/2014/main" id="{CACA5DD7-BFBA-45A5-A030-F1165025FFC0}"/>
                    </a:ext>
                  </a:extLst>
                </p:cNvPr>
                <p:cNvSpPr txBox="1"/>
                <p:nvPr/>
              </p:nvSpPr>
              <p:spPr>
                <a:xfrm>
                  <a:off x="687813" y="4766955"/>
                  <a:ext cx="500065" cy="223234"/>
                </a:xfrm>
                <a:prstGeom prst="rect">
                  <a:avLst/>
                </a:prstGeom>
                <a:noFill/>
              </p:spPr>
              <p:txBody>
                <a:bodyPr wrap="square" rtlCol="0">
                  <a:spAutoFit/>
                </a:bodyPr>
                <a:lstStyle/>
                <a:p>
                  <a:r>
                    <a:rPr lang="zh-CN" altLang="en-US" sz="1300" b="1" dirty="0">
                      <a:solidFill>
                        <a:srgbClr val="00B050"/>
                      </a:solidFill>
                      <a:latin typeface="微软雅黑" panose="020B0503020204020204" pitchFamily="34" charset="-122"/>
                      <a:ea typeface="微软雅黑" panose="020B0503020204020204" pitchFamily="34" charset="-122"/>
                    </a:rPr>
                    <a:t>学生</a:t>
                  </a:r>
                </a:p>
              </p:txBody>
            </p:sp>
          </p:grpSp>
          <p:grpSp>
            <p:nvGrpSpPr>
              <p:cNvPr id="133" name="组合 132">
                <a:extLst>
                  <a:ext uri="{FF2B5EF4-FFF2-40B4-BE49-F238E27FC236}">
                    <a16:creationId xmlns:a16="http://schemas.microsoft.com/office/drawing/2014/main" id="{D02EBA7D-729B-4EF2-BBFE-6165AE11674D}"/>
                  </a:ext>
                </a:extLst>
              </p:cNvPr>
              <p:cNvGrpSpPr/>
              <p:nvPr/>
            </p:nvGrpSpPr>
            <p:grpSpPr>
              <a:xfrm>
                <a:off x="1421083" y="4322469"/>
                <a:ext cx="522625" cy="667720"/>
                <a:chOff x="1582270" y="4322469"/>
                <a:chExt cx="522625" cy="667720"/>
              </a:xfrm>
            </p:grpSpPr>
            <p:pic>
              <p:nvPicPr>
                <p:cNvPr id="134" name="图片 133">
                  <a:extLst>
                    <a:ext uri="{FF2B5EF4-FFF2-40B4-BE49-F238E27FC236}">
                      <a16:creationId xmlns:a16="http://schemas.microsoft.com/office/drawing/2014/main" id="{B027E219-5CFE-4400-AA8D-DF125E8B06BF}"/>
                    </a:ext>
                  </a:extLst>
                </p:cNvPr>
                <p:cNvPicPr>
                  <a:picLocks noChangeAspect="1"/>
                </p:cNvPicPr>
                <p:nvPr/>
              </p:nvPicPr>
              <p:blipFill>
                <a:blip r:embed="rId6" cstate="print"/>
                <a:stretch>
                  <a:fillRect/>
                </a:stretch>
              </p:blipFill>
              <p:spPr>
                <a:xfrm>
                  <a:off x="1583668" y="4322469"/>
                  <a:ext cx="481529" cy="481529"/>
                </a:xfrm>
                <a:prstGeom prst="rect">
                  <a:avLst/>
                </a:prstGeom>
              </p:spPr>
            </p:pic>
            <p:sp>
              <p:nvSpPr>
                <p:cNvPr id="135" name="TextBox 307">
                  <a:extLst>
                    <a:ext uri="{FF2B5EF4-FFF2-40B4-BE49-F238E27FC236}">
                      <a16:creationId xmlns:a16="http://schemas.microsoft.com/office/drawing/2014/main" id="{A27E8826-E8D6-41A2-8280-4ACC5DB77C3E}"/>
                    </a:ext>
                  </a:extLst>
                </p:cNvPr>
                <p:cNvSpPr txBox="1"/>
                <p:nvPr/>
              </p:nvSpPr>
              <p:spPr>
                <a:xfrm>
                  <a:off x="1582270" y="4766955"/>
                  <a:ext cx="522625" cy="223234"/>
                </a:xfrm>
                <a:prstGeom prst="rect">
                  <a:avLst/>
                </a:prstGeom>
                <a:noFill/>
              </p:spPr>
              <p:txBody>
                <a:bodyPr wrap="square" rtlCol="0">
                  <a:spAutoFit/>
                </a:bodyPr>
                <a:lstStyle/>
                <a:p>
                  <a:r>
                    <a:rPr lang="zh-CN" altLang="en-US" sz="1300" b="1" dirty="0">
                      <a:solidFill>
                        <a:srgbClr val="00B050"/>
                      </a:solidFill>
                      <a:latin typeface="微软雅黑" panose="020B0503020204020204" pitchFamily="34" charset="-122"/>
                      <a:ea typeface="微软雅黑" panose="020B0503020204020204" pitchFamily="34" charset="-122"/>
                    </a:rPr>
                    <a:t>家长</a:t>
                  </a:r>
                </a:p>
              </p:txBody>
            </p:sp>
          </p:grpSp>
        </p:grpSp>
      </p:grpSp>
      <p:grpSp>
        <p:nvGrpSpPr>
          <p:cNvPr id="138" name="组合 137">
            <a:extLst>
              <a:ext uri="{FF2B5EF4-FFF2-40B4-BE49-F238E27FC236}">
                <a16:creationId xmlns:a16="http://schemas.microsoft.com/office/drawing/2014/main" id="{FB3E350B-412C-446D-A013-8690523A9D53}"/>
              </a:ext>
            </a:extLst>
          </p:cNvPr>
          <p:cNvGrpSpPr/>
          <p:nvPr/>
        </p:nvGrpSpPr>
        <p:grpSpPr>
          <a:xfrm>
            <a:off x="521451" y="1101958"/>
            <a:ext cx="11524548" cy="2643540"/>
            <a:chOff x="467544" y="735546"/>
            <a:chExt cx="8352928" cy="1944216"/>
          </a:xfrm>
        </p:grpSpPr>
        <p:grpSp>
          <p:nvGrpSpPr>
            <p:cNvPr id="139" name="组合 138">
              <a:extLst>
                <a:ext uri="{FF2B5EF4-FFF2-40B4-BE49-F238E27FC236}">
                  <a16:creationId xmlns:a16="http://schemas.microsoft.com/office/drawing/2014/main" id="{0EC07A83-FFD7-43C3-A459-29476A334281}"/>
                </a:ext>
              </a:extLst>
            </p:cNvPr>
            <p:cNvGrpSpPr/>
            <p:nvPr/>
          </p:nvGrpSpPr>
          <p:grpSpPr>
            <a:xfrm>
              <a:off x="467544" y="735546"/>
              <a:ext cx="8352928" cy="1944216"/>
              <a:chOff x="467544" y="735546"/>
              <a:chExt cx="8352928" cy="1944216"/>
            </a:xfrm>
          </p:grpSpPr>
          <p:sp>
            <p:nvSpPr>
              <p:cNvPr id="142" name="圆角矩形 93">
                <a:extLst>
                  <a:ext uri="{FF2B5EF4-FFF2-40B4-BE49-F238E27FC236}">
                    <a16:creationId xmlns:a16="http://schemas.microsoft.com/office/drawing/2014/main" id="{245FEF12-D112-4432-A3B8-BE924479A592}"/>
                  </a:ext>
                </a:extLst>
              </p:cNvPr>
              <p:cNvSpPr/>
              <p:nvPr/>
            </p:nvSpPr>
            <p:spPr>
              <a:xfrm>
                <a:off x="467544" y="738396"/>
                <a:ext cx="8352928" cy="1941366"/>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3" name="矩形 142">
                <a:extLst>
                  <a:ext uri="{FF2B5EF4-FFF2-40B4-BE49-F238E27FC236}">
                    <a16:creationId xmlns:a16="http://schemas.microsoft.com/office/drawing/2014/main" id="{31FA932B-2BAD-4D99-91C9-963C69E148B5}"/>
                  </a:ext>
                </a:extLst>
              </p:cNvPr>
              <p:cNvSpPr/>
              <p:nvPr/>
            </p:nvSpPr>
            <p:spPr>
              <a:xfrm>
                <a:off x="1641332" y="738396"/>
                <a:ext cx="1814544" cy="3571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1900" b="1" dirty="0">
                    <a:solidFill>
                      <a:srgbClr val="0070C0"/>
                    </a:solidFill>
                    <a:latin typeface="微软雅黑" panose="020B0503020204020204" pitchFamily="34" charset="-122"/>
                    <a:ea typeface="微软雅黑" panose="020B0503020204020204" pitchFamily="34" charset="-122"/>
                  </a:rPr>
                  <a:t>课 前（备课）</a:t>
                </a:r>
              </a:p>
            </p:txBody>
          </p:sp>
          <p:sp>
            <p:nvSpPr>
              <p:cNvPr id="144" name="矩形 143">
                <a:extLst>
                  <a:ext uri="{FF2B5EF4-FFF2-40B4-BE49-F238E27FC236}">
                    <a16:creationId xmlns:a16="http://schemas.microsoft.com/office/drawing/2014/main" id="{752BF544-D3D4-4805-A623-66E5BD18AA14}"/>
                  </a:ext>
                </a:extLst>
              </p:cNvPr>
              <p:cNvSpPr/>
              <p:nvPr/>
            </p:nvSpPr>
            <p:spPr>
              <a:xfrm>
                <a:off x="6435470" y="735546"/>
                <a:ext cx="2168978" cy="3571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1900" b="1" dirty="0">
                    <a:solidFill>
                      <a:srgbClr val="0070C0"/>
                    </a:solidFill>
                    <a:latin typeface="微软雅黑" panose="020B0503020204020204" pitchFamily="34" charset="-122"/>
                    <a:ea typeface="微软雅黑" panose="020B0503020204020204" pitchFamily="34" charset="-122"/>
                  </a:rPr>
                  <a:t>课 后（作业）</a:t>
                </a:r>
              </a:p>
            </p:txBody>
          </p:sp>
          <p:sp>
            <p:nvSpPr>
              <p:cNvPr id="145" name="矩形 144">
                <a:extLst>
                  <a:ext uri="{FF2B5EF4-FFF2-40B4-BE49-F238E27FC236}">
                    <a16:creationId xmlns:a16="http://schemas.microsoft.com/office/drawing/2014/main" id="{1E6B700F-0D9D-433D-9F30-745F17E34588}"/>
                  </a:ext>
                </a:extLst>
              </p:cNvPr>
              <p:cNvSpPr/>
              <p:nvPr/>
            </p:nvSpPr>
            <p:spPr>
              <a:xfrm>
                <a:off x="4251860" y="735546"/>
                <a:ext cx="1544276" cy="3571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1900" b="1" dirty="0">
                    <a:solidFill>
                      <a:srgbClr val="0070C0"/>
                    </a:solidFill>
                    <a:latin typeface="微软雅黑" panose="020B0503020204020204" pitchFamily="34" charset="-122"/>
                    <a:ea typeface="微软雅黑" panose="020B0503020204020204" pitchFamily="34" charset="-122"/>
                  </a:rPr>
                  <a:t>课 中（授课）</a:t>
                </a:r>
              </a:p>
            </p:txBody>
          </p:sp>
          <p:grpSp>
            <p:nvGrpSpPr>
              <p:cNvPr id="146" name="组合 145">
                <a:extLst>
                  <a:ext uri="{FF2B5EF4-FFF2-40B4-BE49-F238E27FC236}">
                    <a16:creationId xmlns:a16="http://schemas.microsoft.com/office/drawing/2014/main" id="{53FFF56A-8CF0-45FC-B961-5FD41208DB76}"/>
                  </a:ext>
                </a:extLst>
              </p:cNvPr>
              <p:cNvGrpSpPr/>
              <p:nvPr/>
            </p:nvGrpSpPr>
            <p:grpSpPr>
              <a:xfrm>
                <a:off x="789340" y="1311610"/>
                <a:ext cx="542240" cy="720333"/>
                <a:chOff x="1855116" y="145819"/>
                <a:chExt cx="542240" cy="720333"/>
              </a:xfrm>
            </p:grpSpPr>
            <p:pic>
              <p:nvPicPr>
                <p:cNvPr id="147" name="图片 146">
                  <a:extLst>
                    <a:ext uri="{FF2B5EF4-FFF2-40B4-BE49-F238E27FC236}">
                      <a16:creationId xmlns:a16="http://schemas.microsoft.com/office/drawing/2014/main" id="{DF2A1E93-D263-4A1A-A3F5-291CB3BCED27}"/>
                    </a:ext>
                  </a:extLst>
                </p:cNvPr>
                <p:cNvPicPr>
                  <a:picLocks noChangeAspect="1"/>
                </p:cNvPicPr>
                <p:nvPr/>
              </p:nvPicPr>
              <p:blipFill>
                <a:blip r:embed="rId7" cstate="print"/>
                <a:stretch>
                  <a:fillRect/>
                </a:stretch>
              </p:blipFill>
              <p:spPr>
                <a:xfrm>
                  <a:off x="1857356" y="145819"/>
                  <a:ext cx="540000" cy="534066"/>
                </a:xfrm>
                <a:prstGeom prst="rect">
                  <a:avLst/>
                </a:prstGeom>
                <a:noFill/>
              </p:spPr>
            </p:pic>
            <p:sp>
              <p:nvSpPr>
                <p:cNvPr id="148" name="TextBox 136">
                  <a:extLst>
                    <a:ext uri="{FF2B5EF4-FFF2-40B4-BE49-F238E27FC236}">
                      <a16:creationId xmlns:a16="http://schemas.microsoft.com/office/drawing/2014/main" id="{001963C7-4C4C-49AF-94C7-680695BEE75E}"/>
                    </a:ext>
                  </a:extLst>
                </p:cNvPr>
                <p:cNvSpPr txBox="1"/>
                <p:nvPr/>
              </p:nvSpPr>
              <p:spPr>
                <a:xfrm>
                  <a:off x="1855116" y="642918"/>
                  <a:ext cx="500066" cy="223234"/>
                </a:xfrm>
                <a:prstGeom prst="rect">
                  <a:avLst/>
                </a:prstGeom>
                <a:noFill/>
              </p:spPr>
              <p:txBody>
                <a:bodyPr wrap="square" rtlCol="0">
                  <a:spAutoFit/>
                </a:bodyPr>
                <a:lstStyle/>
                <a:p>
                  <a:pPr algn="ctr"/>
                  <a:r>
                    <a:rPr lang="zh-CN" altLang="en-US" sz="1300" b="1" dirty="0">
                      <a:solidFill>
                        <a:schemeClr val="accent1"/>
                      </a:solidFill>
                      <a:latin typeface="微软雅黑" panose="020B0503020204020204" pitchFamily="34" charset="-122"/>
                      <a:ea typeface="微软雅黑" panose="020B0503020204020204" pitchFamily="34" charset="-122"/>
                    </a:rPr>
                    <a:t>教师</a:t>
                  </a:r>
                </a:p>
              </p:txBody>
            </p:sp>
          </p:grpSp>
        </p:grpSp>
        <p:cxnSp>
          <p:nvCxnSpPr>
            <p:cNvPr id="140" name="直接连接符 139">
              <a:extLst>
                <a:ext uri="{FF2B5EF4-FFF2-40B4-BE49-F238E27FC236}">
                  <a16:creationId xmlns:a16="http://schemas.microsoft.com/office/drawing/2014/main" id="{21677D40-034A-470F-91F9-99C39038BC67}"/>
                </a:ext>
              </a:extLst>
            </p:cNvPr>
            <p:cNvCxnSpPr/>
            <p:nvPr/>
          </p:nvCxnSpPr>
          <p:spPr>
            <a:xfrm>
              <a:off x="3707904" y="882412"/>
              <a:ext cx="0" cy="165475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37BED6A0-BB18-4797-8CA3-E87129E659B3}"/>
                </a:ext>
              </a:extLst>
            </p:cNvPr>
            <p:cNvCxnSpPr/>
            <p:nvPr/>
          </p:nvCxnSpPr>
          <p:spPr>
            <a:xfrm>
              <a:off x="6264188" y="879562"/>
              <a:ext cx="0" cy="165760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149" name="组合 148">
            <a:extLst>
              <a:ext uri="{FF2B5EF4-FFF2-40B4-BE49-F238E27FC236}">
                <a16:creationId xmlns:a16="http://schemas.microsoft.com/office/drawing/2014/main" id="{1ECEB0B4-3394-422C-99ED-22A45533181E}"/>
              </a:ext>
            </a:extLst>
          </p:cNvPr>
          <p:cNvGrpSpPr/>
          <p:nvPr/>
        </p:nvGrpSpPr>
        <p:grpSpPr>
          <a:xfrm>
            <a:off x="521451" y="3523683"/>
            <a:ext cx="11524548" cy="2403985"/>
            <a:chOff x="623392" y="3306443"/>
            <a:chExt cx="11137237" cy="2357378"/>
          </a:xfrm>
        </p:grpSpPr>
        <p:pic>
          <p:nvPicPr>
            <p:cNvPr id="150" name="Picture 3" descr="C:\Users\11\Desktop\未标55555555题-3.png">
              <a:extLst>
                <a:ext uri="{FF2B5EF4-FFF2-40B4-BE49-F238E27FC236}">
                  <a16:creationId xmlns:a16="http://schemas.microsoft.com/office/drawing/2014/main" id="{33DA8DE2-409D-4EE4-8CDE-D071604B3D04}"/>
                </a:ext>
              </a:extLst>
            </p:cNvPr>
            <p:cNvPicPr>
              <a:picLocks noChangeAspect="1" noChangeArrowheads="1"/>
            </p:cNvPicPr>
            <p:nvPr/>
          </p:nvPicPr>
          <p:blipFill>
            <a:blip r:embed="rId8" cstate="print"/>
            <a:srcRect/>
            <a:stretch>
              <a:fillRect/>
            </a:stretch>
          </p:blipFill>
          <p:spPr bwMode="auto">
            <a:xfrm>
              <a:off x="623392" y="3641274"/>
              <a:ext cx="11137237" cy="1663700"/>
            </a:xfrm>
            <a:prstGeom prst="rect">
              <a:avLst/>
            </a:prstGeom>
            <a:noFill/>
          </p:spPr>
        </p:pic>
        <p:grpSp>
          <p:nvGrpSpPr>
            <p:cNvPr id="151" name="组合 150">
              <a:extLst>
                <a:ext uri="{FF2B5EF4-FFF2-40B4-BE49-F238E27FC236}">
                  <a16:creationId xmlns:a16="http://schemas.microsoft.com/office/drawing/2014/main" id="{CE26A849-667C-4AA2-B08B-C58A342C9D4B}"/>
                </a:ext>
              </a:extLst>
            </p:cNvPr>
            <p:cNvGrpSpPr/>
            <p:nvPr/>
          </p:nvGrpSpPr>
          <p:grpSpPr>
            <a:xfrm>
              <a:off x="839416" y="3306443"/>
              <a:ext cx="1404156" cy="2357378"/>
              <a:chOff x="839416" y="3306443"/>
              <a:chExt cx="1404156" cy="2357378"/>
            </a:xfrm>
          </p:grpSpPr>
          <p:sp>
            <p:nvSpPr>
              <p:cNvPr id="157" name="TextBox 265">
                <a:extLst>
                  <a:ext uri="{FF2B5EF4-FFF2-40B4-BE49-F238E27FC236}">
                    <a16:creationId xmlns:a16="http://schemas.microsoft.com/office/drawing/2014/main" id="{7DBF0D43-1A1E-4EAB-97A3-722A26B6AF5A}"/>
                  </a:ext>
                </a:extLst>
              </p:cNvPr>
              <p:cNvSpPr txBox="1"/>
              <p:nvPr/>
            </p:nvSpPr>
            <p:spPr>
              <a:xfrm>
                <a:off x="839416" y="3775912"/>
                <a:ext cx="713983" cy="1328196"/>
              </a:xfrm>
              <a:prstGeom prst="rect">
                <a:avLst/>
              </a:prstGeom>
              <a:solidFill>
                <a:schemeClr val="accent1"/>
              </a:solidFill>
            </p:spPr>
            <p:txBody>
              <a:bodyPr wrap="square" rtlCol="0">
                <a:spAutoFit/>
              </a:bodyPr>
              <a:lstStyle/>
              <a:p>
                <a:pPr algn="ctr"/>
                <a:r>
                  <a:rPr lang="zh-CN" altLang="en-US" sz="2700" b="1" dirty="0">
                    <a:solidFill>
                      <a:schemeClr val="bg1"/>
                    </a:solidFill>
                    <a:latin typeface="微软雅黑" panose="020B0503020204020204" pitchFamily="34" charset="-122"/>
                    <a:ea typeface="微软雅黑" panose="020B0503020204020204" pitchFamily="34" charset="-122"/>
                  </a:rPr>
                  <a:t>云 </a:t>
                </a:r>
                <a:endParaRPr lang="en-US" altLang="zh-CN" sz="2700" b="1" dirty="0">
                  <a:solidFill>
                    <a:schemeClr val="bg1"/>
                  </a:solidFill>
                  <a:latin typeface="微软雅黑" panose="020B0503020204020204" pitchFamily="34" charset="-122"/>
                  <a:ea typeface="微软雅黑" panose="020B0503020204020204" pitchFamily="34" charset="-122"/>
                </a:endParaRPr>
              </a:p>
              <a:p>
                <a:pPr algn="ctr"/>
                <a:r>
                  <a:rPr lang="zh-CN" altLang="en-US" sz="2700" b="1" dirty="0">
                    <a:solidFill>
                      <a:schemeClr val="bg1"/>
                    </a:solidFill>
                    <a:latin typeface="微软雅黑" panose="020B0503020204020204" pitchFamily="34" charset="-122"/>
                    <a:ea typeface="微软雅黑" panose="020B0503020204020204" pitchFamily="34" charset="-122"/>
                  </a:rPr>
                  <a:t>服 </a:t>
                </a:r>
                <a:endParaRPr lang="en-US" altLang="zh-CN" sz="2700" b="1" dirty="0">
                  <a:solidFill>
                    <a:schemeClr val="bg1"/>
                  </a:solidFill>
                  <a:latin typeface="微软雅黑" panose="020B0503020204020204" pitchFamily="34" charset="-122"/>
                  <a:ea typeface="微软雅黑" panose="020B0503020204020204" pitchFamily="34" charset="-122"/>
                </a:endParaRPr>
              </a:p>
              <a:p>
                <a:pPr algn="ctr"/>
                <a:r>
                  <a:rPr lang="zh-CN" altLang="en-US" sz="2700" b="1" dirty="0">
                    <a:solidFill>
                      <a:schemeClr val="bg1"/>
                    </a:solidFill>
                    <a:latin typeface="微软雅黑" panose="020B0503020204020204" pitchFamily="34" charset="-122"/>
                    <a:ea typeface="微软雅黑" panose="020B0503020204020204" pitchFamily="34" charset="-122"/>
                  </a:rPr>
                  <a:t>务</a:t>
                </a:r>
              </a:p>
            </p:txBody>
          </p:sp>
          <p:sp>
            <p:nvSpPr>
              <p:cNvPr id="158" name="TextBox 123">
                <a:extLst>
                  <a:ext uri="{FF2B5EF4-FFF2-40B4-BE49-F238E27FC236}">
                    <a16:creationId xmlns:a16="http://schemas.microsoft.com/office/drawing/2014/main" id="{76522DAC-A2DE-45BB-B3C8-9E802A9D7E3D}"/>
                  </a:ext>
                </a:extLst>
              </p:cNvPr>
              <p:cNvSpPr txBox="1"/>
              <p:nvPr/>
            </p:nvSpPr>
            <p:spPr>
              <a:xfrm>
                <a:off x="1529589" y="4041068"/>
                <a:ext cx="713983" cy="823818"/>
              </a:xfrm>
              <a:prstGeom prst="rect">
                <a:avLst/>
              </a:prstGeom>
              <a:noFill/>
            </p:spPr>
            <p:txBody>
              <a:bodyPr wrap="square" rtlCol="0">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数据智能同步</a:t>
                </a:r>
              </a:p>
            </p:txBody>
          </p:sp>
          <p:sp>
            <p:nvSpPr>
              <p:cNvPr id="159" name="上下箭头 110">
                <a:extLst>
                  <a:ext uri="{FF2B5EF4-FFF2-40B4-BE49-F238E27FC236}">
                    <a16:creationId xmlns:a16="http://schemas.microsoft.com/office/drawing/2014/main" id="{FD05353A-780B-4B5C-94C4-21DADF6C26C4}"/>
                  </a:ext>
                </a:extLst>
              </p:cNvPr>
              <p:cNvSpPr/>
              <p:nvPr/>
            </p:nvSpPr>
            <p:spPr>
              <a:xfrm>
                <a:off x="1705220" y="3306443"/>
                <a:ext cx="362719" cy="694376"/>
              </a:xfrm>
              <a:prstGeom prst="upDownArrow">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b="1"/>
              </a:p>
            </p:txBody>
          </p:sp>
          <p:sp>
            <p:nvSpPr>
              <p:cNvPr id="160" name="上下箭头 111">
                <a:extLst>
                  <a:ext uri="{FF2B5EF4-FFF2-40B4-BE49-F238E27FC236}">
                    <a16:creationId xmlns:a16="http://schemas.microsoft.com/office/drawing/2014/main" id="{4C59C541-CE74-4F17-B194-DAEF4E0CEDA6}"/>
                  </a:ext>
                </a:extLst>
              </p:cNvPr>
              <p:cNvSpPr/>
              <p:nvPr/>
            </p:nvSpPr>
            <p:spPr>
              <a:xfrm>
                <a:off x="1705219" y="4869160"/>
                <a:ext cx="362719" cy="794661"/>
              </a:xfrm>
              <a:prstGeom prst="upDownArrow">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b="1"/>
              </a:p>
            </p:txBody>
          </p:sp>
        </p:grpSp>
        <p:grpSp>
          <p:nvGrpSpPr>
            <p:cNvPr id="152" name="组合 151">
              <a:extLst>
                <a:ext uri="{FF2B5EF4-FFF2-40B4-BE49-F238E27FC236}">
                  <a16:creationId xmlns:a16="http://schemas.microsoft.com/office/drawing/2014/main" id="{1727D957-6D13-4529-9DE7-6D2BBFEE0243}"/>
                </a:ext>
              </a:extLst>
            </p:cNvPr>
            <p:cNvGrpSpPr/>
            <p:nvPr/>
          </p:nvGrpSpPr>
          <p:grpSpPr>
            <a:xfrm>
              <a:off x="10164452" y="3306443"/>
              <a:ext cx="1362055" cy="2357378"/>
              <a:chOff x="10164452" y="3306443"/>
              <a:chExt cx="1362055" cy="2357378"/>
            </a:xfrm>
          </p:grpSpPr>
          <p:sp>
            <p:nvSpPr>
              <p:cNvPr id="153" name="TextBox 124">
                <a:extLst>
                  <a:ext uri="{FF2B5EF4-FFF2-40B4-BE49-F238E27FC236}">
                    <a16:creationId xmlns:a16="http://schemas.microsoft.com/office/drawing/2014/main" id="{64AB5C3F-CFC6-4328-A967-E07127A2A4F5}"/>
                  </a:ext>
                </a:extLst>
              </p:cNvPr>
              <p:cNvSpPr txBox="1"/>
              <p:nvPr/>
            </p:nvSpPr>
            <p:spPr>
              <a:xfrm>
                <a:off x="10164452" y="4005064"/>
                <a:ext cx="713983" cy="823818"/>
              </a:xfrm>
              <a:prstGeom prst="rect">
                <a:avLst/>
              </a:prstGeom>
              <a:noFill/>
            </p:spPr>
            <p:txBody>
              <a:bodyPr wrap="square" rtlCol="0">
                <a:spAutoFit/>
              </a:bodyPr>
              <a:lstStyle/>
              <a:p>
                <a:pPr algn="ctr"/>
                <a:r>
                  <a:rPr lang="zh-CN" altLang="en-US" sz="1600" b="1" dirty="0">
                    <a:solidFill>
                      <a:srgbClr val="F05424"/>
                    </a:solidFill>
                    <a:latin typeface="微软雅黑" panose="020B0503020204020204" pitchFamily="34" charset="-122"/>
                    <a:ea typeface="微软雅黑" panose="020B0503020204020204" pitchFamily="34" charset="-122"/>
                  </a:rPr>
                  <a:t>内容精准推送</a:t>
                </a:r>
              </a:p>
            </p:txBody>
          </p:sp>
          <p:sp>
            <p:nvSpPr>
              <p:cNvPr id="154" name="TextBox 125">
                <a:extLst>
                  <a:ext uri="{FF2B5EF4-FFF2-40B4-BE49-F238E27FC236}">
                    <a16:creationId xmlns:a16="http://schemas.microsoft.com/office/drawing/2014/main" id="{F415CA01-391E-4893-8B0A-0E06F9B838E3}"/>
                  </a:ext>
                </a:extLst>
              </p:cNvPr>
              <p:cNvSpPr txBox="1"/>
              <p:nvPr/>
            </p:nvSpPr>
            <p:spPr>
              <a:xfrm>
                <a:off x="10812524" y="3791301"/>
                <a:ext cx="713983" cy="1328196"/>
              </a:xfrm>
              <a:prstGeom prst="rect">
                <a:avLst/>
              </a:prstGeom>
              <a:solidFill>
                <a:srgbClr val="F05424"/>
              </a:solidFill>
            </p:spPr>
            <p:txBody>
              <a:bodyPr wrap="square" rtlCol="0">
                <a:spAutoFit/>
              </a:bodyPr>
              <a:lstStyle/>
              <a:p>
                <a:pPr algn="ctr"/>
                <a:r>
                  <a:rPr lang="zh-CN" altLang="en-US" sz="2700" b="1" dirty="0">
                    <a:solidFill>
                      <a:schemeClr val="bg1"/>
                    </a:solidFill>
                    <a:latin typeface="微软雅黑" panose="020B0503020204020204" pitchFamily="34" charset="-122"/>
                    <a:ea typeface="微软雅黑" panose="020B0503020204020204" pitchFamily="34" charset="-122"/>
                  </a:rPr>
                  <a:t>云 </a:t>
                </a:r>
                <a:endParaRPr lang="en-US" altLang="zh-CN" sz="2700" b="1" dirty="0">
                  <a:solidFill>
                    <a:schemeClr val="bg1"/>
                  </a:solidFill>
                  <a:latin typeface="微软雅黑" panose="020B0503020204020204" pitchFamily="34" charset="-122"/>
                  <a:ea typeface="微软雅黑" panose="020B0503020204020204" pitchFamily="34" charset="-122"/>
                </a:endParaRPr>
              </a:p>
              <a:p>
                <a:pPr algn="ctr"/>
                <a:r>
                  <a:rPr lang="zh-CN" altLang="en-US" sz="2700" b="1" dirty="0">
                    <a:solidFill>
                      <a:schemeClr val="bg1"/>
                    </a:solidFill>
                    <a:latin typeface="微软雅黑" panose="020B0503020204020204" pitchFamily="34" charset="-122"/>
                    <a:ea typeface="微软雅黑" panose="020B0503020204020204" pitchFamily="34" charset="-122"/>
                  </a:rPr>
                  <a:t>资源</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sp>
            <p:nvSpPr>
              <p:cNvPr id="155" name="上下箭头 106">
                <a:extLst>
                  <a:ext uri="{FF2B5EF4-FFF2-40B4-BE49-F238E27FC236}">
                    <a16:creationId xmlns:a16="http://schemas.microsoft.com/office/drawing/2014/main" id="{A728A0EE-7A9E-4C15-A909-F64087E8FB65}"/>
                  </a:ext>
                </a:extLst>
              </p:cNvPr>
              <p:cNvSpPr/>
              <p:nvPr/>
            </p:nvSpPr>
            <p:spPr>
              <a:xfrm>
                <a:off x="10325976" y="3306443"/>
                <a:ext cx="362719" cy="694376"/>
              </a:xfrm>
              <a:prstGeom prst="upDownArrow">
                <a:avLst/>
              </a:prstGeom>
              <a:solidFill>
                <a:srgbClr val="F05424"/>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b="1"/>
              </a:p>
            </p:txBody>
          </p:sp>
          <p:sp>
            <p:nvSpPr>
              <p:cNvPr id="156" name="上下箭头 107">
                <a:extLst>
                  <a:ext uri="{FF2B5EF4-FFF2-40B4-BE49-F238E27FC236}">
                    <a16:creationId xmlns:a16="http://schemas.microsoft.com/office/drawing/2014/main" id="{E800A4E8-47F4-4DDD-9C84-768ADB00751B}"/>
                  </a:ext>
                </a:extLst>
              </p:cNvPr>
              <p:cNvSpPr/>
              <p:nvPr/>
            </p:nvSpPr>
            <p:spPr>
              <a:xfrm>
                <a:off x="10325975" y="4869160"/>
                <a:ext cx="362719" cy="794661"/>
              </a:xfrm>
              <a:prstGeom prst="upDownArrow">
                <a:avLst/>
              </a:prstGeom>
              <a:solidFill>
                <a:srgbClr val="F05424"/>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b="1"/>
              </a:p>
            </p:txBody>
          </p:sp>
        </p:grpSp>
      </p:grpSp>
      <p:grpSp>
        <p:nvGrpSpPr>
          <p:cNvPr id="161" name="组合 160">
            <a:extLst>
              <a:ext uri="{FF2B5EF4-FFF2-40B4-BE49-F238E27FC236}">
                <a16:creationId xmlns:a16="http://schemas.microsoft.com/office/drawing/2014/main" id="{9FFC3958-381B-4FC3-846D-367BECE4B6A0}"/>
              </a:ext>
            </a:extLst>
          </p:cNvPr>
          <p:cNvGrpSpPr/>
          <p:nvPr/>
        </p:nvGrpSpPr>
        <p:grpSpPr>
          <a:xfrm>
            <a:off x="2222206" y="4030283"/>
            <a:ext cx="7851981" cy="1001482"/>
            <a:chOff x="2324148" y="3813042"/>
            <a:chExt cx="7588096" cy="982066"/>
          </a:xfrm>
        </p:grpSpPr>
        <p:grpSp>
          <p:nvGrpSpPr>
            <p:cNvPr id="162" name="组合 161">
              <a:extLst>
                <a:ext uri="{FF2B5EF4-FFF2-40B4-BE49-F238E27FC236}">
                  <a16:creationId xmlns:a16="http://schemas.microsoft.com/office/drawing/2014/main" id="{A8354F75-74AB-46E1-AFE4-60150A9024BC}"/>
                </a:ext>
              </a:extLst>
            </p:cNvPr>
            <p:cNvGrpSpPr/>
            <p:nvPr/>
          </p:nvGrpSpPr>
          <p:grpSpPr>
            <a:xfrm>
              <a:off x="5663953" y="3813042"/>
              <a:ext cx="736604" cy="982066"/>
              <a:chOff x="4247964" y="2859782"/>
              <a:chExt cx="552453" cy="736550"/>
            </a:xfrm>
          </p:grpSpPr>
          <p:pic>
            <p:nvPicPr>
              <p:cNvPr id="169" name="Picture 14" descr="C:\Users\Administrator\Desktop\新建文件夹\monitor.png">
                <a:extLst>
                  <a:ext uri="{FF2B5EF4-FFF2-40B4-BE49-F238E27FC236}">
                    <a16:creationId xmlns:a16="http://schemas.microsoft.com/office/drawing/2014/main" id="{6CF13451-3C33-419E-A0B6-5E1768E533A6}"/>
                  </a:ext>
                </a:extLst>
              </p:cNvPr>
              <p:cNvPicPr>
                <a:picLocks noChangeAspect="1" noChangeArrowheads="1"/>
              </p:cNvPicPr>
              <p:nvPr/>
            </p:nvPicPr>
            <p:blipFill>
              <a:blip r:embed="rId9" cstate="print"/>
              <a:srcRect/>
              <a:stretch>
                <a:fillRect/>
              </a:stretch>
            </p:blipFill>
            <p:spPr bwMode="auto">
              <a:xfrm>
                <a:off x="4247964" y="2859782"/>
                <a:ext cx="552453" cy="552453"/>
              </a:xfrm>
              <a:prstGeom prst="rect">
                <a:avLst/>
              </a:prstGeom>
              <a:noFill/>
            </p:spPr>
          </p:pic>
          <p:sp>
            <p:nvSpPr>
              <p:cNvPr id="170" name="TextBox 42">
                <a:extLst>
                  <a:ext uri="{FF2B5EF4-FFF2-40B4-BE49-F238E27FC236}">
                    <a16:creationId xmlns:a16="http://schemas.microsoft.com/office/drawing/2014/main" id="{86013189-DA75-4159-AB00-8625E04DA79C}"/>
                  </a:ext>
                </a:extLst>
              </p:cNvPr>
              <p:cNvSpPr txBox="1"/>
              <p:nvPr/>
            </p:nvSpPr>
            <p:spPr>
              <a:xfrm>
                <a:off x="4283968" y="3373098"/>
                <a:ext cx="411459" cy="223234"/>
              </a:xfrm>
              <a:prstGeom prst="rect">
                <a:avLst/>
              </a:prstGeom>
              <a:noFill/>
            </p:spPr>
            <p:txBody>
              <a:bodyPr wrap="none" rtlCol="0">
                <a:spAutoFit/>
              </a:bodyPr>
              <a:lstStyle/>
              <a:p>
                <a:r>
                  <a:rPr lang="en-US" altLang="zh-CN" sz="1300" b="1" dirty="0">
                    <a:solidFill>
                      <a:srgbClr val="0070C0"/>
                    </a:solidFill>
                    <a:latin typeface="微软雅黑" panose="020B0503020204020204" pitchFamily="34" charset="-122"/>
                    <a:ea typeface="微软雅黑" panose="020B0503020204020204" pitchFamily="34" charset="-122"/>
                  </a:rPr>
                  <a:t>PC</a:t>
                </a:r>
                <a:r>
                  <a:rPr lang="zh-CN" altLang="en-US" sz="1300" b="1" dirty="0">
                    <a:solidFill>
                      <a:srgbClr val="0070C0"/>
                    </a:solidFill>
                    <a:latin typeface="微软雅黑" panose="020B0503020204020204" pitchFamily="34" charset="-122"/>
                    <a:ea typeface="微软雅黑" panose="020B0503020204020204" pitchFamily="34" charset="-122"/>
                  </a:rPr>
                  <a:t>端</a:t>
                </a:r>
              </a:p>
            </p:txBody>
          </p:sp>
        </p:grpSp>
        <p:grpSp>
          <p:nvGrpSpPr>
            <p:cNvPr id="163" name="组合 162">
              <a:extLst>
                <a:ext uri="{FF2B5EF4-FFF2-40B4-BE49-F238E27FC236}">
                  <a16:creationId xmlns:a16="http://schemas.microsoft.com/office/drawing/2014/main" id="{1E51A084-B717-4979-81DE-88FA0E312080}"/>
                </a:ext>
              </a:extLst>
            </p:cNvPr>
            <p:cNvGrpSpPr/>
            <p:nvPr/>
          </p:nvGrpSpPr>
          <p:grpSpPr>
            <a:xfrm>
              <a:off x="2324148" y="3861046"/>
              <a:ext cx="722800" cy="926299"/>
              <a:chOff x="-6572296" y="3714740"/>
              <a:chExt cx="542100" cy="694725"/>
            </a:xfrm>
          </p:grpSpPr>
          <p:pic>
            <p:nvPicPr>
              <p:cNvPr id="167" name="图片 166">
                <a:extLst>
                  <a:ext uri="{FF2B5EF4-FFF2-40B4-BE49-F238E27FC236}">
                    <a16:creationId xmlns:a16="http://schemas.microsoft.com/office/drawing/2014/main" id="{9E870664-F723-450B-8483-24787B50BA4F}"/>
                  </a:ext>
                </a:extLst>
              </p:cNvPr>
              <p:cNvPicPr>
                <a:picLocks noChangeAspect="1"/>
              </p:cNvPicPr>
              <p:nvPr/>
            </p:nvPicPr>
            <p:blipFill>
              <a:blip r:embed="rId10" cstate="print"/>
              <a:stretch>
                <a:fillRect/>
              </a:stretch>
            </p:blipFill>
            <p:spPr>
              <a:xfrm>
                <a:off x="-6534196" y="3714740"/>
                <a:ext cx="504000" cy="504000"/>
              </a:xfrm>
              <a:prstGeom prst="rect">
                <a:avLst/>
              </a:prstGeom>
            </p:spPr>
          </p:pic>
          <p:sp>
            <p:nvSpPr>
              <p:cNvPr id="168" name="TextBox 42">
                <a:extLst>
                  <a:ext uri="{FF2B5EF4-FFF2-40B4-BE49-F238E27FC236}">
                    <a16:creationId xmlns:a16="http://schemas.microsoft.com/office/drawing/2014/main" id="{335E8A3F-7F31-4D81-A8B4-AFC4DBCBD9FE}"/>
                  </a:ext>
                </a:extLst>
              </p:cNvPr>
              <p:cNvSpPr txBox="1"/>
              <p:nvPr/>
            </p:nvSpPr>
            <p:spPr>
              <a:xfrm>
                <a:off x="-6572296" y="4186231"/>
                <a:ext cx="526520" cy="223234"/>
              </a:xfrm>
              <a:prstGeom prst="rect">
                <a:avLst/>
              </a:prstGeom>
              <a:noFill/>
            </p:spPr>
            <p:txBody>
              <a:bodyPr wrap="none" rtlCol="0">
                <a:spAutoFit/>
              </a:bodyPr>
              <a:lstStyle/>
              <a:p>
                <a:r>
                  <a:rPr lang="en-US" altLang="zh-CN" sz="1300" b="1" dirty="0">
                    <a:latin typeface="微软雅黑" panose="020B0503020204020204" pitchFamily="34" charset="-122"/>
                    <a:ea typeface="微软雅黑" panose="020B0503020204020204" pitchFamily="34" charset="-122"/>
                  </a:rPr>
                  <a:t>Web</a:t>
                </a:r>
                <a:r>
                  <a:rPr lang="zh-CN" altLang="en-US" sz="1300" b="1" dirty="0">
                    <a:latin typeface="微软雅黑" panose="020B0503020204020204" pitchFamily="34" charset="-122"/>
                    <a:ea typeface="微软雅黑" panose="020B0503020204020204" pitchFamily="34" charset="-122"/>
                  </a:rPr>
                  <a:t>端</a:t>
                </a:r>
              </a:p>
            </p:txBody>
          </p:sp>
        </p:grpSp>
        <p:grpSp>
          <p:nvGrpSpPr>
            <p:cNvPr id="164" name="组合 163">
              <a:extLst>
                <a:ext uri="{FF2B5EF4-FFF2-40B4-BE49-F238E27FC236}">
                  <a16:creationId xmlns:a16="http://schemas.microsoft.com/office/drawing/2014/main" id="{F7AE109D-6E0B-4EB2-A36B-82395E527E6A}"/>
                </a:ext>
              </a:extLst>
            </p:cNvPr>
            <p:cNvGrpSpPr/>
            <p:nvPr/>
          </p:nvGrpSpPr>
          <p:grpSpPr>
            <a:xfrm>
              <a:off x="9223689" y="3861047"/>
              <a:ext cx="688555" cy="871057"/>
              <a:chOff x="3021531" y="1357298"/>
              <a:chExt cx="516416" cy="653293"/>
            </a:xfrm>
          </p:grpSpPr>
          <p:pic>
            <p:nvPicPr>
              <p:cNvPr id="165" name="图片 164" descr="C:\Users\weiyang\Desktop\云校家logo.png云校家logo">
                <a:extLst>
                  <a:ext uri="{FF2B5EF4-FFF2-40B4-BE49-F238E27FC236}">
                    <a16:creationId xmlns:a16="http://schemas.microsoft.com/office/drawing/2014/main" id="{F689DBD2-D519-4FC7-A79C-A9315234A837}"/>
                  </a:ext>
                </a:extLst>
              </p:cNvPr>
              <p:cNvPicPr>
                <a:picLocks noChangeAspect="1"/>
              </p:cNvPicPr>
              <p:nvPr/>
            </p:nvPicPr>
            <p:blipFill>
              <a:blip r:embed="rId11"/>
              <a:srcRect/>
              <a:stretch>
                <a:fillRect/>
              </a:stretch>
            </p:blipFill>
            <p:spPr>
              <a:xfrm>
                <a:off x="3077890" y="1357298"/>
                <a:ext cx="460057" cy="460327"/>
              </a:xfrm>
              <a:prstGeom prst="roundRect">
                <a:avLst>
                  <a:gd name="adj" fmla="val 26554"/>
                </a:avLst>
              </a:prstGeom>
            </p:spPr>
          </p:pic>
          <p:sp>
            <p:nvSpPr>
              <p:cNvPr id="166" name="TextBox 42">
                <a:extLst>
                  <a:ext uri="{FF2B5EF4-FFF2-40B4-BE49-F238E27FC236}">
                    <a16:creationId xmlns:a16="http://schemas.microsoft.com/office/drawing/2014/main" id="{83FC2FFB-CD51-44EC-821F-8A60EFFDF71C}"/>
                  </a:ext>
                </a:extLst>
              </p:cNvPr>
              <p:cNvSpPr txBox="1"/>
              <p:nvPr/>
            </p:nvSpPr>
            <p:spPr>
              <a:xfrm>
                <a:off x="3021531" y="1787357"/>
                <a:ext cx="491541" cy="223234"/>
              </a:xfrm>
              <a:prstGeom prst="rect">
                <a:avLst/>
              </a:prstGeom>
              <a:noFill/>
            </p:spPr>
            <p:txBody>
              <a:bodyPr wrap="none" rtlCol="0">
                <a:spAutoFit/>
              </a:bodyPr>
              <a:lstStyle/>
              <a:p>
                <a:r>
                  <a:rPr lang="zh-CN" altLang="en-US" sz="1300" b="1" dirty="0">
                    <a:latin typeface="微软雅黑" panose="020B0503020204020204" pitchFamily="34" charset="-122"/>
                    <a:ea typeface="微软雅黑" panose="020B0503020204020204" pitchFamily="34" charset="-122"/>
                  </a:rPr>
                  <a:t>手机端</a:t>
                </a:r>
              </a:p>
            </p:txBody>
          </p:sp>
        </p:grpSp>
      </p:grpSp>
      <p:grpSp>
        <p:nvGrpSpPr>
          <p:cNvPr id="171" name="组合 170">
            <a:extLst>
              <a:ext uri="{FF2B5EF4-FFF2-40B4-BE49-F238E27FC236}">
                <a16:creationId xmlns:a16="http://schemas.microsoft.com/office/drawing/2014/main" id="{D843EC7B-8A29-4FB5-82F3-19BCB8558887}"/>
              </a:ext>
            </a:extLst>
          </p:cNvPr>
          <p:cNvGrpSpPr/>
          <p:nvPr/>
        </p:nvGrpSpPr>
        <p:grpSpPr>
          <a:xfrm>
            <a:off x="3789455" y="5892940"/>
            <a:ext cx="7534473" cy="913251"/>
            <a:chOff x="2796478" y="4253368"/>
            <a:chExt cx="5460943" cy="671659"/>
          </a:xfrm>
        </p:grpSpPr>
        <p:pic>
          <p:nvPicPr>
            <p:cNvPr id="172" name="图片 171">
              <a:extLst>
                <a:ext uri="{FF2B5EF4-FFF2-40B4-BE49-F238E27FC236}">
                  <a16:creationId xmlns:a16="http://schemas.microsoft.com/office/drawing/2014/main" id="{E023C3FE-04CB-4153-A163-F07567FE4BE2}"/>
                </a:ext>
              </a:extLst>
            </p:cNvPr>
            <p:cNvPicPr>
              <a:picLocks noChangeAspect="1"/>
            </p:cNvPicPr>
            <p:nvPr/>
          </p:nvPicPr>
          <p:blipFill>
            <a:blip r:embed="rId12" cstate="print"/>
            <a:stretch>
              <a:fillRect/>
            </a:stretch>
          </p:blipFill>
          <p:spPr>
            <a:xfrm>
              <a:off x="7668344" y="4299942"/>
              <a:ext cx="505219" cy="418609"/>
            </a:xfrm>
            <a:prstGeom prst="rect">
              <a:avLst/>
            </a:prstGeom>
          </p:spPr>
        </p:pic>
        <p:grpSp>
          <p:nvGrpSpPr>
            <p:cNvPr id="173" name="组合 172">
              <a:extLst>
                <a:ext uri="{FF2B5EF4-FFF2-40B4-BE49-F238E27FC236}">
                  <a16:creationId xmlns:a16="http://schemas.microsoft.com/office/drawing/2014/main" id="{9945E51E-536D-4F0F-851A-C98900B4BBC5}"/>
                </a:ext>
              </a:extLst>
            </p:cNvPr>
            <p:cNvGrpSpPr/>
            <p:nvPr/>
          </p:nvGrpSpPr>
          <p:grpSpPr>
            <a:xfrm>
              <a:off x="2796478" y="4253368"/>
              <a:ext cx="5460943" cy="671659"/>
              <a:chOff x="2796478" y="4253368"/>
              <a:chExt cx="5460943" cy="671659"/>
            </a:xfrm>
          </p:grpSpPr>
          <p:grpSp>
            <p:nvGrpSpPr>
              <p:cNvPr id="174" name="组合 173">
                <a:extLst>
                  <a:ext uri="{FF2B5EF4-FFF2-40B4-BE49-F238E27FC236}">
                    <a16:creationId xmlns:a16="http://schemas.microsoft.com/office/drawing/2014/main" id="{AC7A6195-C6E2-4AC6-B391-57AD3EFD8DB2}"/>
                  </a:ext>
                </a:extLst>
              </p:cNvPr>
              <p:cNvGrpSpPr/>
              <p:nvPr/>
            </p:nvGrpSpPr>
            <p:grpSpPr>
              <a:xfrm>
                <a:off x="2796478" y="4253368"/>
                <a:ext cx="5460943" cy="671659"/>
                <a:chOff x="2758249" y="4301567"/>
                <a:chExt cx="5460943" cy="671659"/>
              </a:xfrm>
            </p:grpSpPr>
            <p:grpSp>
              <p:nvGrpSpPr>
                <p:cNvPr id="177" name="组合 176">
                  <a:extLst>
                    <a:ext uri="{FF2B5EF4-FFF2-40B4-BE49-F238E27FC236}">
                      <a16:creationId xmlns:a16="http://schemas.microsoft.com/office/drawing/2014/main" id="{390B3415-1984-4296-80A8-7309AA3A675C}"/>
                    </a:ext>
                  </a:extLst>
                </p:cNvPr>
                <p:cNvGrpSpPr/>
                <p:nvPr/>
              </p:nvGrpSpPr>
              <p:grpSpPr>
                <a:xfrm>
                  <a:off x="2758249" y="4301567"/>
                  <a:ext cx="611205" cy="671659"/>
                  <a:chOff x="2699792" y="4301567"/>
                  <a:chExt cx="611205" cy="671659"/>
                </a:xfrm>
              </p:grpSpPr>
              <p:pic>
                <p:nvPicPr>
                  <p:cNvPr id="184" name="图片 183">
                    <a:extLst>
                      <a:ext uri="{FF2B5EF4-FFF2-40B4-BE49-F238E27FC236}">
                        <a16:creationId xmlns:a16="http://schemas.microsoft.com/office/drawing/2014/main" id="{AA91FBCD-5F56-4959-982B-A70461D4849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99588" y="4301567"/>
                    <a:ext cx="458454" cy="439325"/>
                  </a:xfrm>
                  <a:prstGeom prst="rect">
                    <a:avLst/>
                  </a:prstGeom>
                </p:spPr>
              </p:pic>
              <p:sp>
                <p:nvSpPr>
                  <p:cNvPr id="185" name="TextBox 42">
                    <a:extLst>
                      <a:ext uri="{FF2B5EF4-FFF2-40B4-BE49-F238E27FC236}">
                        <a16:creationId xmlns:a16="http://schemas.microsoft.com/office/drawing/2014/main" id="{1F1AB719-B622-44BB-B7D6-AD9AC4A676E6}"/>
                      </a:ext>
                    </a:extLst>
                  </p:cNvPr>
                  <p:cNvSpPr txBox="1"/>
                  <p:nvPr/>
                </p:nvSpPr>
                <p:spPr>
                  <a:xfrm>
                    <a:off x="2699792" y="4749992"/>
                    <a:ext cx="611205" cy="223234"/>
                  </a:xfrm>
                  <a:prstGeom prst="rect">
                    <a:avLst/>
                  </a:prstGeom>
                  <a:noFill/>
                </p:spPr>
                <p:txBody>
                  <a:bodyPr wrap="none" rtlCol="0">
                    <a:spAutoFit/>
                  </a:bodyPr>
                  <a:lstStyle/>
                  <a:p>
                    <a:r>
                      <a:rPr lang="zh-CN" altLang="en-US" sz="1300" b="1" dirty="0">
                        <a:solidFill>
                          <a:srgbClr val="00B050"/>
                        </a:solidFill>
                        <a:latin typeface="微软雅黑" panose="020B0503020204020204" pitchFamily="34" charset="-122"/>
                        <a:ea typeface="微软雅黑" panose="020B0503020204020204" pitchFamily="34" charset="-122"/>
                      </a:rPr>
                      <a:t>课前预习</a:t>
                    </a:r>
                  </a:p>
                </p:txBody>
              </p:sp>
            </p:grpSp>
            <p:sp>
              <p:nvSpPr>
                <p:cNvPr id="178" name="TextBox 42">
                  <a:extLst>
                    <a:ext uri="{FF2B5EF4-FFF2-40B4-BE49-F238E27FC236}">
                      <a16:creationId xmlns:a16="http://schemas.microsoft.com/office/drawing/2014/main" id="{FD68D2C8-1249-42DD-B24D-B4309474B5C5}"/>
                    </a:ext>
                  </a:extLst>
                </p:cNvPr>
                <p:cNvSpPr txBox="1"/>
                <p:nvPr/>
              </p:nvSpPr>
              <p:spPr>
                <a:xfrm>
                  <a:off x="5123287" y="4749992"/>
                  <a:ext cx="611205" cy="223234"/>
                </a:xfrm>
                <a:prstGeom prst="rect">
                  <a:avLst/>
                </a:prstGeom>
                <a:noFill/>
              </p:spPr>
              <p:txBody>
                <a:bodyPr wrap="none" rtlCol="0">
                  <a:spAutoFit/>
                </a:bodyPr>
                <a:lstStyle/>
                <a:p>
                  <a:r>
                    <a:rPr lang="zh-CN" altLang="en-US" sz="1300" b="1" dirty="0">
                      <a:solidFill>
                        <a:srgbClr val="00B050"/>
                      </a:solidFill>
                      <a:latin typeface="微软雅黑" panose="020B0503020204020204" pitchFamily="34" charset="-122"/>
                      <a:ea typeface="微软雅黑" panose="020B0503020204020204" pitchFamily="34" charset="-122"/>
                    </a:rPr>
                    <a:t>课后复习</a:t>
                  </a:r>
                </a:p>
              </p:txBody>
            </p:sp>
            <p:sp>
              <p:nvSpPr>
                <p:cNvPr id="179" name="TextBox 42">
                  <a:extLst>
                    <a:ext uri="{FF2B5EF4-FFF2-40B4-BE49-F238E27FC236}">
                      <a16:creationId xmlns:a16="http://schemas.microsoft.com/office/drawing/2014/main" id="{F5E6ED32-B369-4AAE-839B-C72583B1C8DB}"/>
                    </a:ext>
                  </a:extLst>
                </p:cNvPr>
                <p:cNvSpPr txBox="1"/>
                <p:nvPr/>
              </p:nvSpPr>
              <p:spPr>
                <a:xfrm>
                  <a:off x="3940768" y="4749992"/>
                  <a:ext cx="611205" cy="223234"/>
                </a:xfrm>
                <a:prstGeom prst="rect">
                  <a:avLst/>
                </a:prstGeom>
                <a:noFill/>
              </p:spPr>
              <p:txBody>
                <a:bodyPr wrap="none" rtlCol="0">
                  <a:spAutoFit/>
                </a:bodyPr>
                <a:lstStyle/>
                <a:p>
                  <a:r>
                    <a:rPr lang="zh-CN" altLang="en-US" sz="1300" b="1" dirty="0">
                      <a:solidFill>
                        <a:srgbClr val="00B050"/>
                      </a:solidFill>
                      <a:latin typeface="微软雅黑" panose="020B0503020204020204" pitchFamily="34" charset="-122"/>
                      <a:ea typeface="微软雅黑" panose="020B0503020204020204" pitchFamily="34" charset="-122"/>
                    </a:rPr>
                    <a:t>课堂表现</a:t>
                  </a:r>
                </a:p>
              </p:txBody>
            </p:sp>
            <p:grpSp>
              <p:nvGrpSpPr>
                <p:cNvPr id="180" name="组合 179">
                  <a:extLst>
                    <a:ext uri="{FF2B5EF4-FFF2-40B4-BE49-F238E27FC236}">
                      <a16:creationId xmlns:a16="http://schemas.microsoft.com/office/drawing/2014/main" id="{6C2EEB00-3C45-4D04-BDDE-D80E0F91FF2D}"/>
                    </a:ext>
                  </a:extLst>
                </p:cNvPr>
                <p:cNvGrpSpPr/>
                <p:nvPr/>
              </p:nvGrpSpPr>
              <p:grpSpPr>
                <a:xfrm>
                  <a:off x="6305806" y="4316682"/>
                  <a:ext cx="611205" cy="656544"/>
                  <a:chOff x="5868144" y="4316682"/>
                  <a:chExt cx="611205" cy="656544"/>
                </a:xfrm>
              </p:grpSpPr>
              <p:pic>
                <p:nvPicPr>
                  <p:cNvPr id="182" name="图片 181">
                    <a:extLst>
                      <a:ext uri="{FF2B5EF4-FFF2-40B4-BE49-F238E27FC236}">
                        <a16:creationId xmlns:a16="http://schemas.microsoft.com/office/drawing/2014/main" id="{47388746-A7EB-4752-89E9-9ED7BD26355F}"/>
                      </a:ext>
                    </a:extLst>
                  </p:cNvPr>
                  <p:cNvPicPr>
                    <a:picLocks noChangeAspect="1"/>
                  </p:cNvPicPr>
                  <p:nvPr/>
                </p:nvPicPr>
                <p:blipFill>
                  <a:blip r:embed="rId14" cstate="print"/>
                  <a:stretch>
                    <a:fillRect/>
                  </a:stretch>
                </p:blipFill>
                <p:spPr>
                  <a:xfrm>
                    <a:off x="6012160" y="4316682"/>
                    <a:ext cx="424209" cy="424209"/>
                  </a:xfrm>
                  <a:prstGeom prst="rect">
                    <a:avLst/>
                  </a:prstGeom>
                </p:spPr>
              </p:pic>
              <p:sp>
                <p:nvSpPr>
                  <p:cNvPr id="183" name="TextBox 42">
                    <a:extLst>
                      <a:ext uri="{FF2B5EF4-FFF2-40B4-BE49-F238E27FC236}">
                        <a16:creationId xmlns:a16="http://schemas.microsoft.com/office/drawing/2014/main" id="{4DB74F5B-FCC1-4635-99A2-DAFE1FFD8519}"/>
                      </a:ext>
                    </a:extLst>
                  </p:cNvPr>
                  <p:cNvSpPr txBox="1"/>
                  <p:nvPr/>
                </p:nvSpPr>
                <p:spPr>
                  <a:xfrm>
                    <a:off x="5868144" y="4749992"/>
                    <a:ext cx="611205" cy="223234"/>
                  </a:xfrm>
                  <a:prstGeom prst="rect">
                    <a:avLst/>
                  </a:prstGeom>
                  <a:noFill/>
                </p:spPr>
                <p:txBody>
                  <a:bodyPr wrap="none" rtlCol="0">
                    <a:spAutoFit/>
                  </a:bodyPr>
                  <a:lstStyle/>
                  <a:p>
                    <a:r>
                      <a:rPr lang="zh-CN" altLang="en-US" sz="1300" b="1" dirty="0">
                        <a:solidFill>
                          <a:srgbClr val="00B050"/>
                        </a:solidFill>
                        <a:latin typeface="微软雅黑" panose="020B0503020204020204" pitchFamily="34" charset="-122"/>
                        <a:ea typeface="微软雅黑" panose="020B0503020204020204" pitchFamily="34" charset="-122"/>
                      </a:rPr>
                      <a:t>学情分析</a:t>
                    </a:r>
                  </a:p>
                </p:txBody>
              </p:sp>
            </p:grpSp>
            <p:sp>
              <p:nvSpPr>
                <p:cNvPr id="181" name="TextBox 42">
                  <a:extLst>
                    <a:ext uri="{FF2B5EF4-FFF2-40B4-BE49-F238E27FC236}">
                      <a16:creationId xmlns:a16="http://schemas.microsoft.com/office/drawing/2014/main" id="{0FA694E6-43EC-4FE6-92E7-BB0500DEAB6E}"/>
                    </a:ext>
                  </a:extLst>
                </p:cNvPr>
                <p:cNvSpPr txBox="1"/>
                <p:nvPr/>
              </p:nvSpPr>
              <p:spPr>
                <a:xfrm>
                  <a:off x="7488324" y="4749992"/>
                  <a:ext cx="730868" cy="223234"/>
                </a:xfrm>
                <a:prstGeom prst="rect">
                  <a:avLst/>
                </a:prstGeom>
                <a:noFill/>
              </p:spPr>
              <p:txBody>
                <a:bodyPr wrap="none" rtlCol="0">
                  <a:spAutoFit/>
                </a:bodyPr>
                <a:lstStyle/>
                <a:p>
                  <a:r>
                    <a:rPr lang="zh-CN" altLang="en-US" sz="1300" b="1" dirty="0">
                      <a:solidFill>
                        <a:srgbClr val="00B050"/>
                      </a:solidFill>
                      <a:latin typeface="微软雅黑" panose="020B0503020204020204" pitchFamily="34" charset="-122"/>
                      <a:ea typeface="微软雅黑" panose="020B0503020204020204" pitchFamily="34" charset="-122"/>
                    </a:rPr>
                    <a:t>多类型作业</a:t>
                  </a:r>
                </a:p>
              </p:txBody>
            </p:sp>
          </p:grpSp>
          <p:pic>
            <p:nvPicPr>
              <p:cNvPr id="175" name="图片 174">
                <a:extLst>
                  <a:ext uri="{FF2B5EF4-FFF2-40B4-BE49-F238E27FC236}">
                    <a16:creationId xmlns:a16="http://schemas.microsoft.com/office/drawing/2014/main" id="{02ADB943-52CB-4507-88CD-C4841EB228D7}"/>
                  </a:ext>
                </a:extLst>
              </p:cNvPr>
              <p:cNvPicPr>
                <a:picLocks noChangeAspect="1"/>
              </p:cNvPicPr>
              <p:nvPr/>
            </p:nvPicPr>
            <p:blipFill>
              <a:blip r:embed="rId15" cstate="print"/>
              <a:stretch>
                <a:fillRect/>
              </a:stretch>
            </p:blipFill>
            <p:spPr>
              <a:xfrm>
                <a:off x="5216032" y="4280062"/>
                <a:ext cx="580104" cy="415924"/>
              </a:xfrm>
              <a:prstGeom prst="rect">
                <a:avLst/>
              </a:prstGeom>
            </p:spPr>
          </p:pic>
          <p:pic>
            <p:nvPicPr>
              <p:cNvPr id="176" name="图片 175">
                <a:extLst>
                  <a:ext uri="{FF2B5EF4-FFF2-40B4-BE49-F238E27FC236}">
                    <a16:creationId xmlns:a16="http://schemas.microsoft.com/office/drawing/2014/main" id="{D38745CC-5B4B-4AF7-8285-AF8512BDE57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34229" y="4263986"/>
                <a:ext cx="576000" cy="432000"/>
              </a:xfrm>
              <a:prstGeom prst="rect">
                <a:avLst/>
              </a:prstGeom>
            </p:spPr>
          </p:pic>
        </p:grpSp>
      </p:grpSp>
      <p:grpSp>
        <p:nvGrpSpPr>
          <p:cNvPr id="186" name="组合 185">
            <a:extLst>
              <a:ext uri="{FF2B5EF4-FFF2-40B4-BE49-F238E27FC236}">
                <a16:creationId xmlns:a16="http://schemas.microsoft.com/office/drawing/2014/main" id="{B685DF55-154A-4DC1-B38D-305CFF8253D3}"/>
              </a:ext>
            </a:extLst>
          </p:cNvPr>
          <p:cNvGrpSpPr/>
          <p:nvPr/>
        </p:nvGrpSpPr>
        <p:grpSpPr>
          <a:xfrm>
            <a:off x="2169815" y="1568144"/>
            <a:ext cx="2282149" cy="2008089"/>
            <a:chOff x="2271757" y="1350903"/>
            <a:chExt cx="2205452" cy="1969157"/>
          </a:xfrm>
        </p:grpSpPr>
        <p:grpSp>
          <p:nvGrpSpPr>
            <p:cNvPr id="187" name="组合 186">
              <a:extLst>
                <a:ext uri="{FF2B5EF4-FFF2-40B4-BE49-F238E27FC236}">
                  <a16:creationId xmlns:a16="http://schemas.microsoft.com/office/drawing/2014/main" id="{416882E7-7E1D-48A7-A46D-C6A5F99B8B6A}"/>
                </a:ext>
              </a:extLst>
            </p:cNvPr>
            <p:cNvGrpSpPr/>
            <p:nvPr/>
          </p:nvGrpSpPr>
          <p:grpSpPr>
            <a:xfrm>
              <a:off x="3619484" y="1356657"/>
              <a:ext cx="842937" cy="933520"/>
              <a:chOff x="3619484" y="1356657"/>
              <a:chExt cx="842937" cy="933520"/>
            </a:xfrm>
          </p:grpSpPr>
          <p:sp>
            <p:nvSpPr>
              <p:cNvPr id="197" name="文本框 52">
                <a:extLst>
                  <a:ext uri="{FF2B5EF4-FFF2-40B4-BE49-F238E27FC236}">
                    <a16:creationId xmlns:a16="http://schemas.microsoft.com/office/drawing/2014/main" id="{5B07F448-2D98-4D0A-B742-7FFB4818BD20}"/>
                  </a:ext>
                </a:extLst>
              </p:cNvPr>
              <p:cNvSpPr txBox="1"/>
              <p:nvPr/>
            </p:nvSpPr>
            <p:spPr>
              <a:xfrm>
                <a:off x="3619484" y="1992532"/>
                <a:ext cx="842937" cy="297645"/>
              </a:xfrm>
              <a:prstGeom prst="rect">
                <a:avLst/>
              </a:prstGeom>
              <a:noFill/>
            </p:spPr>
            <p:txBody>
              <a:bodyPr wrap="square" rtlCol="0">
                <a:spAutoFit/>
              </a:bodyPr>
              <a:lstStyle/>
              <a:p>
                <a:pPr algn="ctr"/>
                <a:r>
                  <a:rPr lang="zh-CN" altLang="en-US" sz="1300" b="1" dirty="0">
                    <a:solidFill>
                      <a:srgbClr val="0070C0"/>
                    </a:solidFill>
                    <a:latin typeface="微软雅黑" panose="020B0503020204020204" pitchFamily="34" charset="-122"/>
                    <a:ea typeface="微软雅黑" panose="020B0503020204020204" pitchFamily="34" charset="-122"/>
                  </a:rPr>
                  <a:t>备导学</a:t>
                </a:r>
              </a:p>
            </p:txBody>
          </p:sp>
          <p:pic>
            <p:nvPicPr>
              <p:cNvPr id="198" name="Picture 8" descr="D:\教育云产品\00-【客户端】教学助手\TeacherAssistant\designs\new-design\资源图标16-64\导学文件.png">
                <a:extLst>
                  <a:ext uri="{FF2B5EF4-FFF2-40B4-BE49-F238E27FC236}">
                    <a16:creationId xmlns:a16="http://schemas.microsoft.com/office/drawing/2014/main" id="{DF4C6533-C262-4822-B4D1-122F5F226042}"/>
                  </a:ext>
                </a:extLst>
              </p:cNvPr>
              <p:cNvPicPr>
                <a:picLocks noChangeAspect="1" noChangeArrowheads="1"/>
              </p:cNvPicPr>
              <p:nvPr/>
            </p:nvPicPr>
            <p:blipFill>
              <a:blip r:embed="rId17" cstate="print"/>
              <a:stretch>
                <a:fillRect/>
              </a:stretch>
            </p:blipFill>
            <p:spPr bwMode="auto">
              <a:xfrm>
                <a:off x="3740827" y="1356657"/>
                <a:ext cx="624000" cy="624000"/>
              </a:xfrm>
              <a:prstGeom prst="rect">
                <a:avLst/>
              </a:prstGeom>
              <a:noFill/>
            </p:spPr>
          </p:pic>
        </p:grpSp>
        <p:grpSp>
          <p:nvGrpSpPr>
            <p:cNvPr id="188" name="组合 187">
              <a:extLst>
                <a:ext uri="{FF2B5EF4-FFF2-40B4-BE49-F238E27FC236}">
                  <a16:creationId xmlns:a16="http://schemas.microsoft.com/office/drawing/2014/main" id="{4F2932B3-D103-453E-8C08-E877DF18AC5F}"/>
                </a:ext>
              </a:extLst>
            </p:cNvPr>
            <p:cNvGrpSpPr/>
            <p:nvPr/>
          </p:nvGrpSpPr>
          <p:grpSpPr>
            <a:xfrm>
              <a:off x="2271757" y="2381243"/>
              <a:ext cx="842937" cy="938817"/>
              <a:chOff x="1703817" y="1965952"/>
              <a:chExt cx="632203" cy="704113"/>
            </a:xfrm>
          </p:grpSpPr>
          <p:sp>
            <p:nvSpPr>
              <p:cNvPr id="195" name="文本框 52">
                <a:extLst>
                  <a:ext uri="{FF2B5EF4-FFF2-40B4-BE49-F238E27FC236}">
                    <a16:creationId xmlns:a16="http://schemas.microsoft.com/office/drawing/2014/main" id="{09FDEB33-576F-45F1-8363-1EF9D1F4D055}"/>
                  </a:ext>
                </a:extLst>
              </p:cNvPr>
              <p:cNvSpPr txBox="1"/>
              <p:nvPr/>
            </p:nvSpPr>
            <p:spPr>
              <a:xfrm>
                <a:off x="1703817" y="2446831"/>
                <a:ext cx="632203" cy="223234"/>
              </a:xfrm>
              <a:prstGeom prst="rect">
                <a:avLst/>
              </a:prstGeom>
              <a:noFill/>
            </p:spPr>
            <p:txBody>
              <a:bodyPr wrap="square" rtlCol="0">
                <a:spAutoFit/>
              </a:bodyPr>
              <a:lstStyle/>
              <a:p>
                <a:pPr algn="ctr"/>
                <a:r>
                  <a:rPr lang="zh-CN" altLang="en-US" sz="1300" b="1" dirty="0">
                    <a:solidFill>
                      <a:srgbClr val="0070C0"/>
                    </a:solidFill>
                    <a:latin typeface="微软雅黑" panose="020B0503020204020204" pitchFamily="34" charset="-122"/>
                    <a:ea typeface="微软雅黑" panose="020B0503020204020204" pitchFamily="34" charset="-122"/>
                  </a:rPr>
                  <a:t>备课件</a:t>
                </a:r>
              </a:p>
            </p:txBody>
          </p:sp>
          <p:pic>
            <p:nvPicPr>
              <p:cNvPr id="196" name="Picture 10" descr="D:\教育云产品\00-【客户端】教学助手\TeacherAssistant\designs\new-design\资源图标16-64\edu.png">
                <a:extLst>
                  <a:ext uri="{FF2B5EF4-FFF2-40B4-BE49-F238E27FC236}">
                    <a16:creationId xmlns:a16="http://schemas.microsoft.com/office/drawing/2014/main" id="{79958662-4983-4102-AF1B-4352BE5167E3}"/>
                  </a:ext>
                </a:extLst>
              </p:cNvPr>
              <p:cNvPicPr>
                <a:picLocks noChangeAspect="1" noChangeArrowheads="1"/>
              </p:cNvPicPr>
              <p:nvPr/>
            </p:nvPicPr>
            <p:blipFill>
              <a:blip r:embed="rId18" cstate="print"/>
              <a:stretch>
                <a:fillRect/>
              </a:stretch>
            </p:blipFill>
            <p:spPr bwMode="auto">
              <a:xfrm>
                <a:off x="1785918" y="1965952"/>
                <a:ext cx="468000" cy="468000"/>
              </a:xfrm>
              <a:prstGeom prst="rect">
                <a:avLst/>
              </a:prstGeom>
              <a:noFill/>
            </p:spPr>
          </p:pic>
        </p:grpSp>
        <p:grpSp>
          <p:nvGrpSpPr>
            <p:cNvPr id="189" name="组合 188">
              <a:extLst>
                <a:ext uri="{FF2B5EF4-FFF2-40B4-BE49-F238E27FC236}">
                  <a16:creationId xmlns:a16="http://schemas.microsoft.com/office/drawing/2014/main" id="{A995E69F-C56C-46B4-8E27-789E1E454322}"/>
                </a:ext>
              </a:extLst>
            </p:cNvPr>
            <p:cNvGrpSpPr/>
            <p:nvPr/>
          </p:nvGrpSpPr>
          <p:grpSpPr>
            <a:xfrm>
              <a:off x="2277257" y="1350903"/>
              <a:ext cx="842937" cy="939818"/>
              <a:chOff x="1707942" y="1136851"/>
              <a:chExt cx="632203" cy="704864"/>
            </a:xfrm>
          </p:grpSpPr>
          <p:sp>
            <p:nvSpPr>
              <p:cNvPr id="193" name="文本框 52">
                <a:extLst>
                  <a:ext uri="{FF2B5EF4-FFF2-40B4-BE49-F238E27FC236}">
                    <a16:creationId xmlns:a16="http://schemas.microsoft.com/office/drawing/2014/main" id="{DBAEAD2C-89B0-4EBC-90AC-36BE499CB674}"/>
                  </a:ext>
                </a:extLst>
              </p:cNvPr>
              <p:cNvSpPr txBox="1"/>
              <p:nvPr/>
            </p:nvSpPr>
            <p:spPr>
              <a:xfrm>
                <a:off x="1707942" y="1618481"/>
                <a:ext cx="632203" cy="223234"/>
              </a:xfrm>
              <a:prstGeom prst="rect">
                <a:avLst/>
              </a:prstGeom>
              <a:noFill/>
            </p:spPr>
            <p:txBody>
              <a:bodyPr wrap="square" rtlCol="0">
                <a:spAutoFit/>
              </a:bodyPr>
              <a:lstStyle/>
              <a:p>
                <a:pPr algn="ctr"/>
                <a:r>
                  <a:rPr lang="zh-CN" altLang="en-US" sz="1300" b="1" dirty="0">
                    <a:solidFill>
                      <a:srgbClr val="0070C0"/>
                    </a:solidFill>
                    <a:latin typeface="微软雅黑" panose="020B0503020204020204" pitchFamily="34" charset="-122"/>
                    <a:ea typeface="微软雅黑" panose="020B0503020204020204" pitchFamily="34" charset="-122"/>
                  </a:rPr>
                  <a:t>备资源</a:t>
                </a:r>
              </a:p>
            </p:txBody>
          </p:sp>
          <p:pic>
            <p:nvPicPr>
              <p:cNvPr id="194" name="Picture 13" descr="D:\教学助手\【主界面】教学助手 改\12.09 相关流程\切图\组-818.png">
                <a:extLst>
                  <a:ext uri="{FF2B5EF4-FFF2-40B4-BE49-F238E27FC236}">
                    <a16:creationId xmlns:a16="http://schemas.microsoft.com/office/drawing/2014/main" id="{85F7CAE1-5498-431B-9B7D-916F567E1CF7}"/>
                  </a:ext>
                </a:extLst>
              </p:cNvPr>
              <p:cNvPicPr>
                <a:picLocks noChangeAspect="1" noChangeArrowheads="1"/>
              </p:cNvPicPr>
              <p:nvPr/>
            </p:nvPicPr>
            <p:blipFill>
              <a:blip r:embed="rId19" cstate="print"/>
              <a:stretch>
                <a:fillRect/>
              </a:stretch>
            </p:blipFill>
            <p:spPr bwMode="auto">
              <a:xfrm>
                <a:off x="1785918" y="1136851"/>
                <a:ext cx="476250" cy="476250"/>
              </a:xfrm>
              <a:prstGeom prst="rect">
                <a:avLst/>
              </a:prstGeom>
              <a:noFill/>
            </p:spPr>
          </p:pic>
        </p:grpSp>
        <p:grpSp>
          <p:nvGrpSpPr>
            <p:cNvPr id="190" name="组合 189">
              <a:extLst>
                <a:ext uri="{FF2B5EF4-FFF2-40B4-BE49-F238E27FC236}">
                  <a16:creationId xmlns:a16="http://schemas.microsoft.com/office/drawing/2014/main" id="{F9A0815C-087C-4A1D-8C7E-5DD12A3BE04F}"/>
                </a:ext>
              </a:extLst>
            </p:cNvPr>
            <p:cNvGrpSpPr/>
            <p:nvPr/>
          </p:nvGrpSpPr>
          <p:grpSpPr>
            <a:xfrm>
              <a:off x="3634272" y="2372883"/>
              <a:ext cx="842937" cy="938817"/>
              <a:chOff x="2725703" y="1851670"/>
              <a:chExt cx="632203" cy="704113"/>
            </a:xfrm>
          </p:grpSpPr>
          <p:sp>
            <p:nvSpPr>
              <p:cNvPr id="191" name="文本框 52">
                <a:extLst>
                  <a:ext uri="{FF2B5EF4-FFF2-40B4-BE49-F238E27FC236}">
                    <a16:creationId xmlns:a16="http://schemas.microsoft.com/office/drawing/2014/main" id="{D5A2BE0D-AAC7-409D-9912-6EBBF591D34F}"/>
                  </a:ext>
                </a:extLst>
              </p:cNvPr>
              <p:cNvSpPr txBox="1"/>
              <p:nvPr/>
            </p:nvSpPr>
            <p:spPr>
              <a:xfrm>
                <a:off x="2725703" y="2332549"/>
                <a:ext cx="632203" cy="223234"/>
              </a:xfrm>
              <a:prstGeom prst="rect">
                <a:avLst/>
              </a:prstGeom>
              <a:noFill/>
            </p:spPr>
            <p:txBody>
              <a:bodyPr wrap="square" rtlCol="0">
                <a:spAutoFit/>
              </a:bodyPr>
              <a:lstStyle/>
              <a:p>
                <a:pPr algn="ctr"/>
                <a:r>
                  <a:rPr lang="zh-CN" altLang="en-US" sz="1300" b="1" dirty="0">
                    <a:solidFill>
                      <a:srgbClr val="0070C0"/>
                    </a:solidFill>
                    <a:latin typeface="微软雅黑" panose="020B0503020204020204" pitchFamily="34" charset="-122"/>
                    <a:ea typeface="微软雅黑" panose="020B0503020204020204" pitchFamily="34" charset="-122"/>
                  </a:rPr>
                  <a:t>备习题</a:t>
                </a:r>
              </a:p>
            </p:txBody>
          </p:sp>
          <p:pic>
            <p:nvPicPr>
              <p:cNvPr id="192" name="Picture 8" descr="D:\教育云产品\00-【客户端】教学助手\TeacherAssistant\designs\new-design\资源图标16-64\导学文件.png">
                <a:extLst>
                  <a:ext uri="{FF2B5EF4-FFF2-40B4-BE49-F238E27FC236}">
                    <a16:creationId xmlns:a16="http://schemas.microsoft.com/office/drawing/2014/main" id="{97A8FA48-075A-4D3B-9782-F73485289DEE}"/>
                  </a:ext>
                </a:extLst>
              </p:cNvPr>
              <p:cNvPicPr>
                <a:picLocks noChangeAspect="1" noChangeArrowheads="1"/>
              </p:cNvPicPr>
              <p:nvPr/>
            </p:nvPicPr>
            <p:blipFill>
              <a:blip r:embed="rId20" cstate="print"/>
              <a:stretch>
                <a:fillRect/>
              </a:stretch>
            </p:blipFill>
            <p:spPr bwMode="auto">
              <a:xfrm>
                <a:off x="2807804" y="1851670"/>
                <a:ext cx="468000" cy="468000"/>
              </a:xfrm>
              <a:prstGeom prst="rect">
                <a:avLst/>
              </a:prstGeom>
              <a:noFill/>
            </p:spPr>
          </p:pic>
        </p:grpSp>
      </p:grpSp>
      <p:grpSp>
        <p:nvGrpSpPr>
          <p:cNvPr id="199" name="组合 198">
            <a:extLst>
              <a:ext uri="{FF2B5EF4-FFF2-40B4-BE49-F238E27FC236}">
                <a16:creationId xmlns:a16="http://schemas.microsoft.com/office/drawing/2014/main" id="{5207FA85-389A-4691-8E97-C294257C2DAE}"/>
              </a:ext>
            </a:extLst>
          </p:cNvPr>
          <p:cNvGrpSpPr/>
          <p:nvPr/>
        </p:nvGrpSpPr>
        <p:grpSpPr>
          <a:xfrm>
            <a:off x="8856565" y="1602893"/>
            <a:ext cx="2219266" cy="1995642"/>
            <a:chOff x="8958506" y="1385653"/>
            <a:chExt cx="2144682" cy="1956951"/>
          </a:xfrm>
        </p:grpSpPr>
        <p:pic>
          <p:nvPicPr>
            <p:cNvPr id="200" name="Picture 2" descr="D:\教育云产品\00-【客户端】教学助手\TeacherAssistant\designs\new-design\资源图标16-64\inage.png">
              <a:extLst>
                <a:ext uri="{FF2B5EF4-FFF2-40B4-BE49-F238E27FC236}">
                  <a16:creationId xmlns:a16="http://schemas.microsoft.com/office/drawing/2014/main" id="{27EA5ADF-D047-426E-A778-298B90A41F15}"/>
                </a:ext>
              </a:extLst>
            </p:cNvPr>
            <p:cNvPicPr>
              <a:picLocks noChangeAspect="1" noChangeArrowheads="1"/>
            </p:cNvPicPr>
            <p:nvPr/>
          </p:nvPicPr>
          <p:blipFill>
            <a:blip r:embed="rId21" cstate="print"/>
            <a:stretch>
              <a:fillRect/>
            </a:stretch>
          </p:blipFill>
          <p:spPr bwMode="auto">
            <a:xfrm>
              <a:off x="9073840" y="2396214"/>
              <a:ext cx="624000" cy="624000"/>
            </a:xfrm>
            <a:prstGeom prst="rect">
              <a:avLst/>
            </a:prstGeom>
            <a:noFill/>
          </p:spPr>
        </p:pic>
        <p:grpSp>
          <p:nvGrpSpPr>
            <p:cNvPr id="201" name="组合 200">
              <a:extLst>
                <a:ext uri="{FF2B5EF4-FFF2-40B4-BE49-F238E27FC236}">
                  <a16:creationId xmlns:a16="http://schemas.microsoft.com/office/drawing/2014/main" id="{AACE044A-43D8-44AF-A6A2-FC2DC3674442}"/>
                </a:ext>
              </a:extLst>
            </p:cNvPr>
            <p:cNvGrpSpPr/>
            <p:nvPr/>
          </p:nvGrpSpPr>
          <p:grpSpPr>
            <a:xfrm>
              <a:off x="8958506" y="1385653"/>
              <a:ext cx="2144682" cy="1956951"/>
              <a:chOff x="8958506" y="1385653"/>
              <a:chExt cx="2144682" cy="1956951"/>
            </a:xfrm>
          </p:grpSpPr>
          <p:grpSp>
            <p:nvGrpSpPr>
              <p:cNvPr id="202" name="组合 201">
                <a:extLst>
                  <a:ext uri="{FF2B5EF4-FFF2-40B4-BE49-F238E27FC236}">
                    <a16:creationId xmlns:a16="http://schemas.microsoft.com/office/drawing/2014/main" id="{1B78A8EA-9056-4A50-8241-B833CF9A8E13}"/>
                  </a:ext>
                </a:extLst>
              </p:cNvPr>
              <p:cNvGrpSpPr/>
              <p:nvPr/>
            </p:nvGrpSpPr>
            <p:grpSpPr>
              <a:xfrm>
                <a:off x="8958506" y="2015964"/>
                <a:ext cx="2144682" cy="1326640"/>
                <a:chOff x="6718885" y="1583980"/>
                <a:chExt cx="1608513" cy="994980"/>
              </a:xfrm>
            </p:grpSpPr>
            <p:sp>
              <p:nvSpPr>
                <p:cNvPr id="207" name="TextBox 42">
                  <a:extLst>
                    <a:ext uri="{FF2B5EF4-FFF2-40B4-BE49-F238E27FC236}">
                      <a16:creationId xmlns:a16="http://schemas.microsoft.com/office/drawing/2014/main" id="{D1390437-0912-403A-8FCE-D9D4246298CB}"/>
                    </a:ext>
                  </a:extLst>
                </p:cNvPr>
                <p:cNvSpPr txBox="1"/>
                <p:nvPr/>
              </p:nvSpPr>
              <p:spPr>
                <a:xfrm>
                  <a:off x="6728970" y="1583980"/>
                  <a:ext cx="611205" cy="223234"/>
                </a:xfrm>
                <a:prstGeom prst="rect">
                  <a:avLst/>
                </a:prstGeom>
                <a:noFill/>
              </p:spPr>
              <p:txBody>
                <a:bodyPr wrap="none" rtlCol="0">
                  <a:spAutoFit/>
                </a:bodyPr>
                <a:lstStyle/>
                <a:p>
                  <a:r>
                    <a:rPr lang="zh-CN" altLang="en-US" sz="1300" b="1" dirty="0">
                      <a:solidFill>
                        <a:srgbClr val="0070C0"/>
                      </a:solidFill>
                      <a:latin typeface="微软雅黑" panose="020B0503020204020204" pitchFamily="34" charset="-122"/>
                      <a:ea typeface="微软雅黑" panose="020B0503020204020204" pitchFamily="34" charset="-122"/>
                    </a:rPr>
                    <a:t>听说作业</a:t>
                  </a:r>
                </a:p>
              </p:txBody>
            </p:sp>
            <p:sp>
              <p:nvSpPr>
                <p:cNvPr id="208" name="TextBox 42">
                  <a:extLst>
                    <a:ext uri="{FF2B5EF4-FFF2-40B4-BE49-F238E27FC236}">
                      <a16:creationId xmlns:a16="http://schemas.microsoft.com/office/drawing/2014/main" id="{F56E0BFE-0B28-45C4-BD27-55F3203A885F}"/>
                    </a:ext>
                  </a:extLst>
                </p:cNvPr>
                <p:cNvSpPr txBox="1"/>
                <p:nvPr/>
              </p:nvSpPr>
              <p:spPr>
                <a:xfrm>
                  <a:off x="7667777" y="1583980"/>
                  <a:ext cx="611205" cy="223234"/>
                </a:xfrm>
                <a:prstGeom prst="rect">
                  <a:avLst/>
                </a:prstGeom>
                <a:noFill/>
              </p:spPr>
              <p:txBody>
                <a:bodyPr wrap="none" rtlCol="0">
                  <a:spAutoFit/>
                </a:bodyPr>
                <a:lstStyle/>
                <a:p>
                  <a:r>
                    <a:rPr lang="zh-CN" altLang="en-US" sz="1300" b="1" dirty="0">
                      <a:solidFill>
                        <a:srgbClr val="0070C0"/>
                      </a:solidFill>
                      <a:latin typeface="微软雅黑" panose="020B0503020204020204" pitchFamily="34" charset="-122"/>
                      <a:ea typeface="微软雅黑" panose="020B0503020204020204" pitchFamily="34" charset="-122"/>
                    </a:rPr>
                    <a:t>习题作业</a:t>
                  </a:r>
                </a:p>
              </p:txBody>
            </p:sp>
            <p:sp>
              <p:nvSpPr>
                <p:cNvPr id="209" name="TextBox 42">
                  <a:extLst>
                    <a:ext uri="{FF2B5EF4-FFF2-40B4-BE49-F238E27FC236}">
                      <a16:creationId xmlns:a16="http://schemas.microsoft.com/office/drawing/2014/main" id="{443F60B8-4747-4741-8C04-FDC5CE77076C}"/>
                    </a:ext>
                  </a:extLst>
                </p:cNvPr>
                <p:cNvSpPr txBox="1"/>
                <p:nvPr/>
              </p:nvSpPr>
              <p:spPr>
                <a:xfrm>
                  <a:off x="6718885" y="2355726"/>
                  <a:ext cx="611205" cy="223234"/>
                </a:xfrm>
                <a:prstGeom prst="rect">
                  <a:avLst/>
                </a:prstGeom>
                <a:noFill/>
              </p:spPr>
              <p:txBody>
                <a:bodyPr wrap="none" rtlCol="0">
                  <a:spAutoFit/>
                </a:bodyPr>
                <a:lstStyle/>
                <a:p>
                  <a:r>
                    <a:rPr lang="zh-CN" altLang="en-US" sz="1300" b="1" dirty="0">
                      <a:solidFill>
                        <a:srgbClr val="0070C0"/>
                      </a:solidFill>
                      <a:latin typeface="微软雅黑" panose="020B0503020204020204" pitchFamily="34" charset="-122"/>
                      <a:ea typeface="微软雅黑" panose="020B0503020204020204" pitchFamily="34" charset="-122"/>
                    </a:rPr>
                    <a:t>图片作业</a:t>
                  </a:r>
                </a:p>
              </p:txBody>
            </p:sp>
            <p:grpSp>
              <p:nvGrpSpPr>
                <p:cNvPr id="210" name="组合 209">
                  <a:extLst>
                    <a:ext uri="{FF2B5EF4-FFF2-40B4-BE49-F238E27FC236}">
                      <a16:creationId xmlns:a16="http://schemas.microsoft.com/office/drawing/2014/main" id="{90DE86CD-CC3C-4382-9A6D-196D3774D4BD}"/>
                    </a:ext>
                  </a:extLst>
                </p:cNvPr>
                <p:cNvGrpSpPr/>
                <p:nvPr/>
              </p:nvGrpSpPr>
              <p:grpSpPr>
                <a:xfrm>
                  <a:off x="7596529" y="1874847"/>
                  <a:ext cx="730869" cy="704113"/>
                  <a:chOff x="7596529" y="1982859"/>
                  <a:chExt cx="730869" cy="704113"/>
                </a:xfrm>
              </p:grpSpPr>
              <p:pic>
                <p:nvPicPr>
                  <p:cNvPr id="211" name="Picture 4" descr="D:\教育云产品\00-【客户端】教学助手\TeacherAssistant\designs\new-design\资源图标16-64\video.png">
                    <a:extLst>
                      <a:ext uri="{FF2B5EF4-FFF2-40B4-BE49-F238E27FC236}">
                        <a16:creationId xmlns:a16="http://schemas.microsoft.com/office/drawing/2014/main" id="{8B045167-E0C4-4BED-8B3B-6D48FED03A4B}"/>
                      </a:ext>
                    </a:extLst>
                  </p:cNvPr>
                  <p:cNvPicPr>
                    <a:picLocks noChangeAspect="1" noChangeArrowheads="1"/>
                  </p:cNvPicPr>
                  <p:nvPr/>
                </p:nvPicPr>
                <p:blipFill>
                  <a:blip r:embed="rId22" cstate="print"/>
                  <a:stretch>
                    <a:fillRect/>
                  </a:stretch>
                </p:blipFill>
                <p:spPr bwMode="auto">
                  <a:xfrm>
                    <a:off x="7755872" y="1982859"/>
                    <a:ext cx="468000" cy="468000"/>
                  </a:xfrm>
                  <a:prstGeom prst="rect">
                    <a:avLst/>
                  </a:prstGeom>
                  <a:noFill/>
                </p:spPr>
              </p:pic>
              <p:sp>
                <p:nvSpPr>
                  <p:cNvPr id="212" name="TextBox 42">
                    <a:extLst>
                      <a:ext uri="{FF2B5EF4-FFF2-40B4-BE49-F238E27FC236}">
                        <a16:creationId xmlns:a16="http://schemas.microsoft.com/office/drawing/2014/main" id="{5867BC8A-44B3-4E7B-8219-53128682B65A}"/>
                      </a:ext>
                    </a:extLst>
                  </p:cNvPr>
                  <p:cNvSpPr txBox="1"/>
                  <p:nvPr/>
                </p:nvSpPr>
                <p:spPr>
                  <a:xfrm>
                    <a:off x="7596529" y="2463738"/>
                    <a:ext cx="730869" cy="223234"/>
                  </a:xfrm>
                  <a:prstGeom prst="rect">
                    <a:avLst/>
                  </a:prstGeom>
                  <a:noFill/>
                </p:spPr>
                <p:txBody>
                  <a:bodyPr wrap="none" rtlCol="0">
                    <a:spAutoFit/>
                  </a:bodyPr>
                  <a:lstStyle/>
                  <a:p>
                    <a:r>
                      <a:rPr lang="zh-CN" altLang="en-US" sz="1300" b="1" dirty="0">
                        <a:solidFill>
                          <a:srgbClr val="0070C0"/>
                        </a:solidFill>
                        <a:latin typeface="微软雅黑" panose="020B0503020204020204" pitchFamily="34" charset="-122"/>
                        <a:ea typeface="微软雅黑" panose="020B0503020204020204" pitchFamily="34" charset="-122"/>
                      </a:rPr>
                      <a:t>音视频作业</a:t>
                    </a:r>
                  </a:p>
                </p:txBody>
              </p:sp>
            </p:grpSp>
          </p:grpSp>
          <p:grpSp>
            <p:nvGrpSpPr>
              <p:cNvPr id="203" name="组合 202">
                <a:extLst>
                  <a:ext uri="{FF2B5EF4-FFF2-40B4-BE49-F238E27FC236}">
                    <a16:creationId xmlns:a16="http://schemas.microsoft.com/office/drawing/2014/main" id="{872AA06B-EB8E-4DB9-B5C2-939A6CD28CE6}"/>
                  </a:ext>
                </a:extLst>
              </p:cNvPr>
              <p:cNvGrpSpPr/>
              <p:nvPr/>
            </p:nvGrpSpPr>
            <p:grpSpPr>
              <a:xfrm>
                <a:off x="9073221" y="1389026"/>
                <a:ext cx="622800" cy="622800"/>
                <a:chOff x="8423088" y="2029198"/>
                <a:chExt cx="622800" cy="622800"/>
              </a:xfrm>
            </p:grpSpPr>
            <p:pic>
              <p:nvPicPr>
                <p:cNvPr id="205" name="Picture 2" descr="C:\Users\tyjy\Desktop\听说作业.png">
                  <a:extLst>
                    <a:ext uri="{FF2B5EF4-FFF2-40B4-BE49-F238E27FC236}">
                      <a16:creationId xmlns:a16="http://schemas.microsoft.com/office/drawing/2014/main" id="{FFC70AA3-E05F-4E68-929B-78A758C44D78}"/>
                    </a:ext>
                  </a:extLst>
                </p:cNvPr>
                <p:cNvPicPr>
                  <a:picLocks noChangeAspect="1" noChangeArrowheads="1"/>
                </p:cNvPicPr>
                <p:nvPr/>
              </p:nvPicPr>
              <p:blipFill rotWithShape="1">
                <a:blip r:embed="rId23">
                  <a:duotone>
                    <a:prstClr val="black"/>
                    <a:schemeClr val="accent1">
                      <a:tint val="45000"/>
                      <a:satMod val="400000"/>
                    </a:schemeClr>
                  </a:duotone>
                  <a:extLst>
                    <a:ext uri="{BEBA8EAE-BF5A-486C-A8C5-ECC9F3942E4B}">
                      <a14:imgProps xmlns:a14="http://schemas.microsoft.com/office/drawing/2010/main">
                        <a14:imgLayer r:embed="rId24">
                          <a14:imgEffect>
                            <a14:backgroundRemoval t="10000" b="90000" l="10000" r="90000">
                              <a14:foregroundMark x1="52000" y1="74000" x2="52000" y2="74000"/>
                            </a14:backgroundRemoval>
                          </a14:imgEffect>
                          <a14:imgEffect>
                            <a14:colorTemperature colorTemp="11200"/>
                          </a14:imgEffect>
                          <a14:imgEffect>
                            <a14:saturation sat="280000"/>
                          </a14:imgEffect>
                        </a14:imgLayer>
                      </a14:imgProps>
                    </a:ext>
                    <a:ext uri="{28A0092B-C50C-407E-A947-70E740481C1C}">
                      <a14:useLocalDpi xmlns:a14="http://schemas.microsoft.com/office/drawing/2010/main" val="0"/>
                    </a:ext>
                  </a:extLst>
                </a:blip>
                <a:srcRect l="18442" r="9908" b="1164"/>
                <a:stretch>
                  <a:fillRect/>
                </a:stretch>
              </p:blipFill>
              <p:spPr bwMode="auto">
                <a:xfrm>
                  <a:off x="8546995" y="2037561"/>
                  <a:ext cx="413523" cy="570428"/>
                </a:xfrm>
                <a:prstGeom prst="rect">
                  <a:avLst/>
                </a:prstGeom>
                <a:noFill/>
                <a:extLst>
                  <a:ext uri="{909E8E84-426E-40DD-AFC4-6F175D3DCCD1}">
                    <a14:hiddenFill xmlns:a14="http://schemas.microsoft.com/office/drawing/2010/main">
                      <a:solidFill>
                        <a:srgbClr val="FFFFFF"/>
                      </a:solidFill>
                    </a14:hiddenFill>
                  </a:ext>
                </a:extLst>
              </p:spPr>
            </p:pic>
            <p:sp>
              <p:nvSpPr>
                <p:cNvPr id="206" name="矩形 205">
                  <a:extLst>
                    <a:ext uri="{FF2B5EF4-FFF2-40B4-BE49-F238E27FC236}">
                      <a16:creationId xmlns:a16="http://schemas.microsoft.com/office/drawing/2014/main" id="{A7FC4919-0C5E-40D1-935E-E45A9BE702A2}"/>
                    </a:ext>
                  </a:extLst>
                </p:cNvPr>
                <p:cNvSpPr/>
                <p:nvPr/>
              </p:nvSpPr>
              <p:spPr>
                <a:xfrm>
                  <a:off x="8423088" y="2029198"/>
                  <a:ext cx="622800" cy="622800"/>
                </a:xfrm>
                <a:prstGeom prst="rect">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pic>
            <p:nvPicPr>
              <p:cNvPr id="204" name="Picture 8" descr="D:\教育云产品\00-【客户端】教学助手\TeacherAssistant\designs\new-design\资源图标16-64\导学文件.png">
                <a:extLst>
                  <a:ext uri="{FF2B5EF4-FFF2-40B4-BE49-F238E27FC236}">
                    <a16:creationId xmlns:a16="http://schemas.microsoft.com/office/drawing/2014/main" id="{352680ED-99D4-4046-A2E5-1E92BC749FB1}"/>
                  </a:ext>
                </a:extLst>
              </p:cNvPr>
              <p:cNvPicPr>
                <a:picLocks noChangeAspect="1" noChangeArrowheads="1"/>
              </p:cNvPicPr>
              <p:nvPr/>
            </p:nvPicPr>
            <p:blipFill>
              <a:blip r:embed="rId20" cstate="print"/>
              <a:stretch>
                <a:fillRect/>
              </a:stretch>
            </p:blipFill>
            <p:spPr bwMode="auto">
              <a:xfrm>
                <a:off x="10356669" y="1385653"/>
                <a:ext cx="624000" cy="624000"/>
              </a:xfrm>
              <a:prstGeom prst="rect">
                <a:avLst/>
              </a:prstGeom>
              <a:noFill/>
            </p:spPr>
          </p:pic>
        </p:grpSp>
      </p:grpSp>
      <p:grpSp>
        <p:nvGrpSpPr>
          <p:cNvPr id="213" name="组合 212">
            <a:extLst>
              <a:ext uri="{FF2B5EF4-FFF2-40B4-BE49-F238E27FC236}">
                <a16:creationId xmlns:a16="http://schemas.microsoft.com/office/drawing/2014/main" id="{B0C98664-9EC5-487D-ADE6-749F4C3E6D05}"/>
              </a:ext>
            </a:extLst>
          </p:cNvPr>
          <p:cNvGrpSpPr/>
          <p:nvPr/>
        </p:nvGrpSpPr>
        <p:grpSpPr>
          <a:xfrm>
            <a:off x="5254602" y="1574693"/>
            <a:ext cx="2515241" cy="1994790"/>
            <a:chOff x="5356544" y="1357452"/>
            <a:chExt cx="2430710" cy="1956116"/>
          </a:xfrm>
        </p:grpSpPr>
        <p:grpSp>
          <p:nvGrpSpPr>
            <p:cNvPr id="214" name="组合 213">
              <a:extLst>
                <a:ext uri="{FF2B5EF4-FFF2-40B4-BE49-F238E27FC236}">
                  <a16:creationId xmlns:a16="http://schemas.microsoft.com/office/drawing/2014/main" id="{07D49156-1241-4298-A709-814B6E5E7DFD}"/>
                </a:ext>
              </a:extLst>
            </p:cNvPr>
            <p:cNvGrpSpPr/>
            <p:nvPr/>
          </p:nvGrpSpPr>
          <p:grpSpPr>
            <a:xfrm>
              <a:off x="5356544" y="1416860"/>
              <a:ext cx="2430710" cy="1896708"/>
              <a:chOff x="4017409" y="1134654"/>
              <a:chExt cx="1823033" cy="1422532"/>
            </a:xfrm>
          </p:grpSpPr>
          <p:sp>
            <p:nvSpPr>
              <p:cNvPr id="216" name="文本框 52">
                <a:extLst>
                  <a:ext uri="{FF2B5EF4-FFF2-40B4-BE49-F238E27FC236}">
                    <a16:creationId xmlns:a16="http://schemas.microsoft.com/office/drawing/2014/main" id="{2AC9B88F-BADF-447A-898D-6DF2D3A74EFD}"/>
                  </a:ext>
                </a:extLst>
              </p:cNvPr>
              <p:cNvSpPr txBox="1"/>
              <p:nvPr/>
            </p:nvSpPr>
            <p:spPr>
              <a:xfrm>
                <a:off x="4017409" y="1576095"/>
                <a:ext cx="857256" cy="223234"/>
              </a:xfrm>
              <a:prstGeom prst="rect">
                <a:avLst/>
              </a:prstGeom>
              <a:noFill/>
            </p:spPr>
            <p:txBody>
              <a:bodyPr wrap="square" rtlCol="0">
                <a:spAutoFit/>
              </a:bodyPr>
              <a:lstStyle/>
              <a:p>
                <a:pPr algn="ctr"/>
                <a:r>
                  <a:rPr lang="zh-CN" altLang="en-US" sz="1300" b="1" dirty="0">
                    <a:solidFill>
                      <a:srgbClr val="0070C0"/>
                    </a:solidFill>
                    <a:latin typeface="微软雅黑" panose="020B0503020204020204" pitchFamily="34" charset="-122"/>
                    <a:ea typeface="微软雅黑" panose="020B0503020204020204" pitchFamily="34" charset="-122"/>
                  </a:rPr>
                  <a:t>移动授课</a:t>
                </a:r>
              </a:p>
            </p:txBody>
          </p:sp>
          <p:grpSp>
            <p:nvGrpSpPr>
              <p:cNvPr id="217" name="组合 216">
                <a:extLst>
                  <a:ext uri="{FF2B5EF4-FFF2-40B4-BE49-F238E27FC236}">
                    <a16:creationId xmlns:a16="http://schemas.microsoft.com/office/drawing/2014/main" id="{33744127-6956-4F02-97FA-AEE4E4B31F3E}"/>
                  </a:ext>
                </a:extLst>
              </p:cNvPr>
              <p:cNvGrpSpPr/>
              <p:nvPr/>
            </p:nvGrpSpPr>
            <p:grpSpPr>
              <a:xfrm>
                <a:off x="5091745" y="1857940"/>
                <a:ext cx="746461" cy="699246"/>
                <a:chOff x="5091745" y="1909606"/>
                <a:chExt cx="746461" cy="699246"/>
              </a:xfrm>
            </p:grpSpPr>
            <p:sp>
              <p:nvSpPr>
                <p:cNvPr id="224" name="文本框 52">
                  <a:extLst>
                    <a:ext uri="{FF2B5EF4-FFF2-40B4-BE49-F238E27FC236}">
                      <a16:creationId xmlns:a16="http://schemas.microsoft.com/office/drawing/2014/main" id="{7C018668-C5F0-458C-B4C8-A152D7C401E7}"/>
                    </a:ext>
                  </a:extLst>
                </p:cNvPr>
                <p:cNvSpPr txBox="1"/>
                <p:nvPr/>
              </p:nvSpPr>
              <p:spPr>
                <a:xfrm>
                  <a:off x="5091745" y="2385618"/>
                  <a:ext cx="746461" cy="223234"/>
                </a:xfrm>
                <a:prstGeom prst="rect">
                  <a:avLst/>
                </a:prstGeom>
                <a:noFill/>
              </p:spPr>
              <p:txBody>
                <a:bodyPr wrap="square" rtlCol="0">
                  <a:spAutoFit/>
                </a:bodyPr>
                <a:lstStyle/>
                <a:p>
                  <a:pPr algn="ctr"/>
                  <a:r>
                    <a:rPr lang="zh-CN" altLang="en-US" sz="1300" b="1" dirty="0">
                      <a:solidFill>
                        <a:srgbClr val="0070C0"/>
                      </a:solidFill>
                      <a:latin typeface="微软雅黑" panose="020B0503020204020204" pitchFamily="34" charset="-122"/>
                      <a:ea typeface="微软雅黑" panose="020B0503020204020204" pitchFamily="34" charset="-122"/>
                    </a:rPr>
                    <a:t>课堂实录</a:t>
                  </a:r>
                </a:p>
              </p:txBody>
            </p:sp>
            <p:pic>
              <p:nvPicPr>
                <p:cNvPr id="225" name="Picture 9" descr="C:\Users\Administrator\Desktop\新建文件夹\film-拷贝.png">
                  <a:extLst>
                    <a:ext uri="{FF2B5EF4-FFF2-40B4-BE49-F238E27FC236}">
                      <a16:creationId xmlns:a16="http://schemas.microsoft.com/office/drawing/2014/main" id="{251B0199-081C-48EA-877D-D410B60E526F}"/>
                    </a:ext>
                  </a:extLst>
                </p:cNvPr>
                <p:cNvPicPr>
                  <a:picLocks noChangeAspect="1" noChangeArrowheads="1"/>
                </p:cNvPicPr>
                <p:nvPr/>
              </p:nvPicPr>
              <p:blipFill>
                <a:blip r:embed="rId25" cstate="print"/>
                <a:stretch>
                  <a:fillRect/>
                </a:stretch>
              </p:blipFill>
              <p:spPr bwMode="auto">
                <a:xfrm>
                  <a:off x="5214943" y="1909606"/>
                  <a:ext cx="487409" cy="467100"/>
                </a:xfrm>
                <a:prstGeom prst="rect">
                  <a:avLst/>
                </a:prstGeom>
                <a:noFill/>
              </p:spPr>
            </p:pic>
          </p:grpSp>
          <p:grpSp>
            <p:nvGrpSpPr>
              <p:cNvPr id="218" name="组合 217">
                <a:extLst>
                  <a:ext uri="{FF2B5EF4-FFF2-40B4-BE49-F238E27FC236}">
                    <a16:creationId xmlns:a16="http://schemas.microsoft.com/office/drawing/2014/main" id="{A11ADEB7-DF8D-4017-9BC3-69E8372C30C8}"/>
                  </a:ext>
                </a:extLst>
              </p:cNvPr>
              <p:cNvGrpSpPr/>
              <p:nvPr/>
            </p:nvGrpSpPr>
            <p:grpSpPr>
              <a:xfrm>
                <a:off x="5093981" y="1134654"/>
                <a:ext cx="746461" cy="655769"/>
                <a:chOff x="5093981" y="1134654"/>
                <a:chExt cx="746461" cy="655769"/>
              </a:xfrm>
            </p:grpSpPr>
            <p:sp>
              <p:nvSpPr>
                <p:cNvPr id="222" name="文本框 52">
                  <a:extLst>
                    <a:ext uri="{FF2B5EF4-FFF2-40B4-BE49-F238E27FC236}">
                      <a16:creationId xmlns:a16="http://schemas.microsoft.com/office/drawing/2014/main" id="{65014EBD-94EA-4FB7-A23F-BAFCC2ACA68F}"/>
                    </a:ext>
                  </a:extLst>
                </p:cNvPr>
                <p:cNvSpPr txBox="1"/>
                <p:nvPr/>
              </p:nvSpPr>
              <p:spPr>
                <a:xfrm>
                  <a:off x="5093981" y="1567189"/>
                  <a:ext cx="746461" cy="223234"/>
                </a:xfrm>
                <a:prstGeom prst="rect">
                  <a:avLst/>
                </a:prstGeom>
                <a:noFill/>
              </p:spPr>
              <p:txBody>
                <a:bodyPr wrap="square" rtlCol="0">
                  <a:spAutoFit/>
                </a:bodyPr>
                <a:lstStyle/>
                <a:p>
                  <a:pPr algn="ctr"/>
                  <a:r>
                    <a:rPr lang="zh-CN" altLang="en-US" sz="1300" b="1" dirty="0">
                      <a:solidFill>
                        <a:srgbClr val="0070C0"/>
                      </a:solidFill>
                      <a:latin typeface="微软雅黑" panose="020B0503020204020204" pitchFamily="34" charset="-122"/>
                      <a:ea typeface="微软雅黑" panose="020B0503020204020204" pitchFamily="34" charset="-122"/>
                    </a:rPr>
                    <a:t>课堂互动</a:t>
                  </a:r>
                </a:p>
              </p:txBody>
            </p:sp>
            <p:pic>
              <p:nvPicPr>
                <p:cNvPr id="223" name="图片 222">
                  <a:extLst>
                    <a:ext uri="{FF2B5EF4-FFF2-40B4-BE49-F238E27FC236}">
                      <a16:creationId xmlns:a16="http://schemas.microsoft.com/office/drawing/2014/main" id="{420C233E-EF54-4EA1-9AE5-1678CE613603}"/>
                    </a:ext>
                  </a:extLst>
                </p:cNvPr>
                <p:cNvPicPr/>
                <p:nvPr/>
              </p:nvPicPr>
              <p:blipFill>
                <a:blip r:embed="rId26" cstate="print"/>
                <a:stretch>
                  <a:fillRect/>
                </a:stretch>
              </p:blipFill>
              <p:spPr>
                <a:xfrm>
                  <a:off x="5228695" y="1134654"/>
                  <a:ext cx="467100" cy="405000"/>
                </a:xfrm>
                <a:prstGeom prst="rect">
                  <a:avLst/>
                </a:prstGeom>
              </p:spPr>
            </p:pic>
          </p:grpSp>
          <p:grpSp>
            <p:nvGrpSpPr>
              <p:cNvPr id="219" name="组合 218">
                <a:extLst>
                  <a:ext uri="{FF2B5EF4-FFF2-40B4-BE49-F238E27FC236}">
                    <a16:creationId xmlns:a16="http://schemas.microsoft.com/office/drawing/2014/main" id="{A35C7760-8E83-493A-9DAE-C7384E3AE169}"/>
                  </a:ext>
                </a:extLst>
              </p:cNvPr>
              <p:cNvGrpSpPr/>
              <p:nvPr/>
            </p:nvGrpSpPr>
            <p:grpSpPr>
              <a:xfrm>
                <a:off x="4084997" y="1857940"/>
                <a:ext cx="746461" cy="671840"/>
                <a:chOff x="4084997" y="1857940"/>
                <a:chExt cx="746461" cy="671840"/>
              </a:xfrm>
            </p:grpSpPr>
            <p:sp>
              <p:nvSpPr>
                <p:cNvPr id="220" name="文本框 52">
                  <a:extLst>
                    <a:ext uri="{FF2B5EF4-FFF2-40B4-BE49-F238E27FC236}">
                      <a16:creationId xmlns:a16="http://schemas.microsoft.com/office/drawing/2014/main" id="{1C79ED5A-9C52-4348-899A-0F9FE19A21C5}"/>
                    </a:ext>
                  </a:extLst>
                </p:cNvPr>
                <p:cNvSpPr txBox="1"/>
                <p:nvPr/>
              </p:nvSpPr>
              <p:spPr>
                <a:xfrm>
                  <a:off x="4084997" y="2306546"/>
                  <a:ext cx="746461" cy="223234"/>
                </a:xfrm>
                <a:prstGeom prst="rect">
                  <a:avLst/>
                </a:prstGeom>
                <a:noFill/>
              </p:spPr>
              <p:txBody>
                <a:bodyPr wrap="square" rtlCol="0">
                  <a:spAutoFit/>
                </a:bodyPr>
                <a:lstStyle/>
                <a:p>
                  <a:pPr algn="ctr"/>
                  <a:r>
                    <a:rPr lang="zh-CN" altLang="en-US" sz="1300" b="1" dirty="0">
                      <a:solidFill>
                        <a:srgbClr val="0070C0"/>
                      </a:solidFill>
                      <a:latin typeface="微软雅黑" panose="020B0503020204020204" pitchFamily="34" charset="-122"/>
                      <a:ea typeface="微软雅黑" panose="020B0503020204020204" pitchFamily="34" charset="-122"/>
                    </a:rPr>
                    <a:t>随堂检测</a:t>
                  </a:r>
                </a:p>
              </p:txBody>
            </p:sp>
            <p:pic>
              <p:nvPicPr>
                <p:cNvPr id="221" name="图片 220">
                  <a:extLst>
                    <a:ext uri="{FF2B5EF4-FFF2-40B4-BE49-F238E27FC236}">
                      <a16:creationId xmlns:a16="http://schemas.microsoft.com/office/drawing/2014/main" id="{E3651FA0-186F-49EA-AF15-FB8333721944}"/>
                    </a:ext>
                  </a:extLst>
                </p:cNvPr>
                <p:cNvPicPr>
                  <a:picLocks noChangeAspect="1"/>
                </p:cNvPicPr>
                <p:nvPr/>
              </p:nvPicPr>
              <p:blipFill>
                <a:blip r:embed="rId27" cstate="print"/>
                <a:stretch>
                  <a:fillRect/>
                </a:stretch>
              </p:blipFill>
              <p:spPr>
                <a:xfrm>
                  <a:off x="4175175" y="1857940"/>
                  <a:ext cx="527771" cy="448606"/>
                </a:xfrm>
                <a:prstGeom prst="rect">
                  <a:avLst/>
                </a:prstGeom>
              </p:spPr>
            </p:pic>
          </p:grpSp>
        </p:grpSp>
        <p:pic>
          <p:nvPicPr>
            <p:cNvPr id="215" name="Picture 3" descr="C:\Users\tyjy\Desktop\移动授课.png">
              <a:extLst>
                <a:ext uri="{FF2B5EF4-FFF2-40B4-BE49-F238E27FC236}">
                  <a16:creationId xmlns:a16="http://schemas.microsoft.com/office/drawing/2014/main" id="{6A966BC5-7C6D-4D77-98A8-F4CD354C6BEA}"/>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r="15989" b="15934"/>
            <a:stretch>
              <a:fillRect/>
            </a:stretch>
          </p:blipFill>
          <p:spPr bwMode="auto">
            <a:xfrm>
              <a:off x="5613905" y="1357452"/>
              <a:ext cx="622800" cy="6232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649328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Box 48">
            <a:extLst>
              <a:ext uri="{FF2B5EF4-FFF2-40B4-BE49-F238E27FC236}">
                <a16:creationId xmlns:a16="http://schemas.microsoft.com/office/drawing/2014/main" id="{EF7F9453-8588-4BC8-8EA8-F74B601F6E43}"/>
              </a:ext>
            </a:extLst>
          </p:cNvPr>
          <p:cNvSpPr txBox="1"/>
          <p:nvPr/>
        </p:nvSpPr>
        <p:spPr>
          <a:xfrm>
            <a:off x="5344184" y="2588271"/>
            <a:ext cx="6773823" cy="677108"/>
          </a:xfrm>
          <a:prstGeom prst="rect">
            <a:avLst/>
          </a:prstGeom>
          <a:noFill/>
        </p:spPr>
        <p:txBody>
          <a:bodyPr wrap="square" lIns="0" tIns="0" rIns="0" bIns="0" rtlCol="0">
            <a:spAutoFit/>
          </a:bodyPr>
          <a:lstStyle/>
          <a:p>
            <a:r>
              <a:rPr lang="zh-CN" altLang="en-US" sz="4400" dirty="0">
                <a:solidFill>
                  <a:schemeClr val="accent1"/>
                </a:solidFill>
                <a:latin typeface="微软雅黑" panose="020B0503020204020204" pitchFamily="34" charset="-122"/>
                <a:ea typeface="微软雅黑" panose="020B0503020204020204" pitchFamily="34" charset="-122"/>
                <a:cs typeface="+mn-ea"/>
                <a:sym typeface="+mn-lt"/>
              </a:rPr>
              <a:t>教学助手特色及亮点</a:t>
            </a:r>
            <a:endParaRPr lang="en-GB" altLang="zh-CN" sz="44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51" name="TextBox 49">
            <a:extLst>
              <a:ext uri="{FF2B5EF4-FFF2-40B4-BE49-F238E27FC236}">
                <a16:creationId xmlns:a16="http://schemas.microsoft.com/office/drawing/2014/main" id="{206C23BD-F546-4065-BCD6-7E6307192A34}"/>
              </a:ext>
            </a:extLst>
          </p:cNvPr>
          <p:cNvSpPr txBox="1"/>
          <p:nvPr/>
        </p:nvSpPr>
        <p:spPr>
          <a:xfrm>
            <a:off x="5344184" y="3403289"/>
            <a:ext cx="5183515" cy="830997"/>
          </a:xfrm>
          <a:prstGeom prst="rect">
            <a:avLst/>
          </a:prstGeom>
          <a:noFill/>
        </p:spPr>
        <p:txBody>
          <a:bodyPr wrap="square" lIns="0" tIns="0" rIns="0" bIns="0" rtlCol="0">
            <a:spAutoFit/>
          </a:bodyPr>
          <a:lstStyle/>
          <a:p>
            <a:pPr fontAlgn="auto">
              <a:spcBef>
                <a:spcPts val="0"/>
              </a:spcBef>
              <a:spcAft>
                <a:spcPts val="0"/>
              </a:spcAft>
              <a:defRPr/>
            </a:pPr>
            <a:r>
              <a:rPr lang="zh-CN" altLang="en-US" dirty="0">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 云端融合、区域资源无缝接入、资源精准推送、多种智能终端接入、移动授课多屏互动</a:t>
            </a:r>
            <a:r>
              <a:rPr lang="en-US" altLang="zh-CN" dirty="0">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a:t>
            </a:r>
          </a:p>
          <a:p>
            <a:pPr fontAlgn="auto">
              <a:spcBef>
                <a:spcPts val="0"/>
              </a:spcBef>
              <a:spcAft>
                <a:spcPts val="0"/>
              </a:spcAft>
              <a:defRPr/>
            </a:pPr>
            <a:endParaRPr lang="zh-CN" altLang="en-US" dirty="0">
              <a:solidFill>
                <a:srgbClr val="0033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 name="矩形 259">
            <a:extLst>
              <a:ext uri="{FF2B5EF4-FFF2-40B4-BE49-F238E27FC236}">
                <a16:creationId xmlns:a16="http://schemas.microsoft.com/office/drawing/2014/main" id="{F1CBD470-EECF-4F69-8275-F1E79D3CF5D7}"/>
              </a:ext>
            </a:extLst>
          </p:cNvPr>
          <p:cNvSpPr>
            <a:spLocks noChangeArrowheads="1"/>
          </p:cNvSpPr>
          <p:nvPr/>
        </p:nvSpPr>
        <p:spPr bwMode="auto">
          <a:xfrm>
            <a:off x="3255952" y="1951625"/>
            <a:ext cx="219644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a:solidFill>
                  <a:schemeClr val="accent1"/>
                </a:solidFill>
                <a:latin typeface="Impact" panose="020B0806030902050204" pitchFamily="34" charset="0"/>
                <a:cs typeface="Arial" panose="020B0604020202020204" pitchFamily="34" charset="0"/>
              </a:rPr>
              <a:t>02</a:t>
            </a:r>
            <a:endParaRPr lang="zh-CN" altLang="en-US" sz="13800" cap="all" spc="300" dirty="0">
              <a:solidFill>
                <a:schemeClr val="accent1"/>
              </a:solidFill>
              <a:latin typeface="Impact" panose="020B0806030902050204" pitchFamily="34" charset="0"/>
              <a:cs typeface="Arial" panose="020B0604020202020204" pitchFamily="34" charset="0"/>
            </a:endParaRPr>
          </a:p>
        </p:txBody>
      </p:sp>
      <p:sp>
        <p:nvSpPr>
          <p:cNvPr id="253" name="Freeform 6">
            <a:extLst>
              <a:ext uri="{FF2B5EF4-FFF2-40B4-BE49-F238E27FC236}">
                <a16:creationId xmlns:a16="http://schemas.microsoft.com/office/drawing/2014/main" id="{AA94CB6C-F6B1-4250-9169-82EB5356C9B4}"/>
              </a:ext>
            </a:extLst>
          </p:cNvPr>
          <p:cNvSpPr>
            <a:spLocks/>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54" name="Freeform 7">
            <a:extLst>
              <a:ext uri="{FF2B5EF4-FFF2-40B4-BE49-F238E27FC236}">
                <a16:creationId xmlns:a16="http://schemas.microsoft.com/office/drawing/2014/main" id="{52DDDC3B-EA32-41AC-8162-C0C6BE30EAEB}"/>
              </a:ext>
            </a:extLst>
          </p:cNvPr>
          <p:cNvSpPr>
            <a:spLocks/>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30662711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barn(outVertical)">
                                      <p:cBhvr>
                                        <p:cTn id="7" dur="500"/>
                                        <p:tgtEl>
                                          <p:spTgt spid="25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barn(outVertical)">
                                      <p:cBhvr>
                                        <p:cTn id="10" dur="500"/>
                                        <p:tgtEl>
                                          <p:spTgt spid="25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52"/>
                                        </p:tgtEl>
                                        <p:attrNameLst>
                                          <p:attrName>style.visibility</p:attrName>
                                        </p:attrNameLst>
                                      </p:cBhvr>
                                      <p:to>
                                        <p:strVal val="visible"/>
                                      </p:to>
                                    </p:set>
                                    <p:anim calcmode="lin" valueType="num">
                                      <p:cBhvr>
                                        <p:cTn id="14" dur="500" fill="hold"/>
                                        <p:tgtEl>
                                          <p:spTgt spid="25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52"/>
                                        </p:tgtEl>
                                        <p:attrNameLst>
                                          <p:attrName>ppt_y</p:attrName>
                                        </p:attrNameLst>
                                      </p:cBhvr>
                                      <p:tavLst>
                                        <p:tav tm="0">
                                          <p:val>
                                            <p:strVal val="#ppt_y"/>
                                          </p:val>
                                        </p:tav>
                                        <p:tav tm="100000">
                                          <p:val>
                                            <p:strVal val="#ppt_y"/>
                                          </p:val>
                                        </p:tav>
                                      </p:tavLst>
                                    </p:anim>
                                    <p:anim calcmode="lin" valueType="num">
                                      <p:cBhvr>
                                        <p:cTn id="16" dur="500" fill="hold"/>
                                        <p:tgtEl>
                                          <p:spTgt spid="25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5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52"/>
                                        </p:tgtEl>
                                      </p:cBhvr>
                                    </p:animEffect>
                                  </p:childTnLst>
                                </p:cTn>
                              </p:par>
                            </p:childTnLst>
                          </p:cTn>
                        </p:par>
                        <p:par>
                          <p:cTn id="19" fill="hold">
                            <p:stCondLst>
                              <p:cond delay="1050"/>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52"/>
                                        </p:tgtEl>
                                      </p:cBhvr>
                                    </p:animEffect>
                                    <p:animScale>
                                      <p:cBhvr>
                                        <p:cTn id="22" dur="250" autoRev="1" fill="hold"/>
                                        <p:tgtEl>
                                          <p:spTgt spid="252"/>
                                        </p:tgtEl>
                                      </p:cBhvr>
                                      <p:by x="105000" y="105000"/>
                                    </p:animScale>
                                  </p:childTnLst>
                                </p:cTn>
                              </p:par>
                            </p:childTnLst>
                          </p:cTn>
                        </p:par>
                        <p:par>
                          <p:cTn id="23" fill="hold">
                            <p:stCondLst>
                              <p:cond delay="15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250"/>
                                        </p:tgtEl>
                                        <p:attrNameLst>
                                          <p:attrName>style.visibility</p:attrName>
                                        </p:attrNameLst>
                                      </p:cBhvr>
                                      <p:to>
                                        <p:strVal val="visible"/>
                                      </p:to>
                                    </p:set>
                                    <p:animEffect transition="in" filter="wipe(left)">
                                      <p:cBhvr>
                                        <p:cTn id="26" dur="200"/>
                                        <p:tgtEl>
                                          <p:spTgt spid="250"/>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250"/>
                                        </p:tgtEl>
                                      </p:cBhvr>
                                      <p:to x="80000" y="100000"/>
                                    </p:animScale>
                                    <p:anim by="(#ppt_w*0.10)" calcmode="lin" valueType="num">
                                      <p:cBhvr>
                                        <p:cTn id="29" dur="50" autoRev="1" fill="hold">
                                          <p:stCondLst>
                                            <p:cond delay="0"/>
                                          </p:stCondLst>
                                        </p:cTn>
                                        <p:tgtEl>
                                          <p:spTgt spid="250"/>
                                        </p:tgtEl>
                                        <p:attrNameLst>
                                          <p:attrName>ppt_x</p:attrName>
                                        </p:attrNameLst>
                                      </p:cBhvr>
                                    </p:anim>
                                    <p:anim by="(-#ppt_w*0.10)" calcmode="lin" valueType="num">
                                      <p:cBhvr>
                                        <p:cTn id="30" dur="50" autoRev="1" fill="hold">
                                          <p:stCondLst>
                                            <p:cond delay="0"/>
                                          </p:stCondLst>
                                        </p:cTn>
                                        <p:tgtEl>
                                          <p:spTgt spid="250"/>
                                        </p:tgtEl>
                                        <p:attrNameLst>
                                          <p:attrName>ppt_y</p:attrName>
                                        </p:attrNameLst>
                                      </p:cBhvr>
                                    </p:anim>
                                    <p:animRot by="-480000">
                                      <p:cBhvr>
                                        <p:cTn id="31" dur="50" autoRev="1" fill="hold">
                                          <p:stCondLst>
                                            <p:cond delay="0"/>
                                          </p:stCondLst>
                                        </p:cTn>
                                        <p:tgtEl>
                                          <p:spTgt spid="250"/>
                                        </p:tgtEl>
                                        <p:attrNameLst>
                                          <p:attrName>r</p:attrName>
                                        </p:attrNameLst>
                                      </p:cBhvr>
                                    </p:animRot>
                                  </p:childTnLst>
                                </p:cTn>
                              </p:par>
                            </p:childTnLst>
                          </p:cTn>
                        </p:par>
                        <p:par>
                          <p:cTn id="32" fill="hold">
                            <p:stCondLst>
                              <p:cond delay="2230"/>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251"/>
                                        </p:tgtEl>
                                        <p:attrNameLst>
                                          <p:attrName>style.visibility</p:attrName>
                                        </p:attrNameLst>
                                      </p:cBhvr>
                                      <p:to>
                                        <p:strVal val="visible"/>
                                      </p:to>
                                    </p:set>
                                    <p:animEffect transition="in" filter="wipe(left)">
                                      <p:cBhvr>
                                        <p:cTn id="35" dur="200"/>
                                        <p:tgtEl>
                                          <p:spTgt spid="251"/>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251"/>
                                        </p:tgtEl>
                                      </p:cBhvr>
                                      <p:to x="80000" y="100000"/>
                                    </p:animScale>
                                    <p:anim by="(#ppt_w*0.10)" calcmode="lin" valueType="num">
                                      <p:cBhvr>
                                        <p:cTn id="38" dur="50" autoRev="1" fill="hold">
                                          <p:stCondLst>
                                            <p:cond delay="0"/>
                                          </p:stCondLst>
                                        </p:cTn>
                                        <p:tgtEl>
                                          <p:spTgt spid="251"/>
                                        </p:tgtEl>
                                        <p:attrNameLst>
                                          <p:attrName>ppt_x</p:attrName>
                                        </p:attrNameLst>
                                      </p:cBhvr>
                                    </p:anim>
                                    <p:anim by="(-#ppt_w*0.10)" calcmode="lin" valueType="num">
                                      <p:cBhvr>
                                        <p:cTn id="39" dur="50" autoRev="1" fill="hold">
                                          <p:stCondLst>
                                            <p:cond delay="0"/>
                                          </p:stCondLst>
                                        </p:cTn>
                                        <p:tgtEl>
                                          <p:spTgt spid="251"/>
                                        </p:tgtEl>
                                        <p:attrNameLst>
                                          <p:attrName>ppt_y</p:attrName>
                                        </p:attrNameLst>
                                      </p:cBhvr>
                                    </p:anim>
                                    <p:animRot by="-480000">
                                      <p:cBhvr>
                                        <p:cTn id="40" dur="50" autoRev="1" fill="hold">
                                          <p:stCondLst>
                                            <p:cond delay="0"/>
                                          </p:stCondLst>
                                        </p:cTn>
                                        <p:tgtEl>
                                          <p:spTgt spid="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P spid="250" grpId="1"/>
      <p:bldP spid="251" grpId="0"/>
      <p:bldP spid="251" grpId="1"/>
      <p:bldP spid="252" grpId="0"/>
      <p:bldP spid="252" grpId="1"/>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a:spLocks/>
          </p:cNvSpPr>
          <p:nvPr/>
        </p:nvSpPr>
        <p:spPr>
          <a:xfrm>
            <a:off x="608929" y="260554"/>
            <a:ext cx="4308278"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智慧教学管理应用系统</a:t>
            </a:r>
            <a:r>
              <a:rPr lang="en-US" altLang="zh-CN"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特色及亮点</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2" name="组合 101">
            <a:extLst>
              <a:ext uri="{FF2B5EF4-FFF2-40B4-BE49-F238E27FC236}">
                <a16:creationId xmlns:a16="http://schemas.microsoft.com/office/drawing/2014/main" id="{CEBBD6A7-91A1-49C6-B61C-EC27D679DED6}"/>
              </a:ext>
            </a:extLst>
          </p:cNvPr>
          <p:cNvGrpSpPr/>
          <p:nvPr/>
        </p:nvGrpSpPr>
        <p:grpSpPr>
          <a:xfrm>
            <a:off x="576373" y="1216243"/>
            <a:ext cx="5572867" cy="5464107"/>
            <a:chOff x="6359510" y="1133246"/>
            <a:chExt cx="5572866" cy="5464106"/>
          </a:xfrm>
        </p:grpSpPr>
        <p:grpSp>
          <p:nvGrpSpPr>
            <p:cNvPr id="103" name="组合 102">
              <a:extLst>
                <a:ext uri="{FF2B5EF4-FFF2-40B4-BE49-F238E27FC236}">
                  <a16:creationId xmlns:a16="http://schemas.microsoft.com/office/drawing/2014/main" id="{E1483F9E-C0A8-4DC6-9AA7-FCE72B38FEED}"/>
                </a:ext>
              </a:extLst>
            </p:cNvPr>
            <p:cNvGrpSpPr/>
            <p:nvPr/>
          </p:nvGrpSpPr>
          <p:grpSpPr>
            <a:xfrm>
              <a:off x="6359510" y="1133246"/>
              <a:ext cx="4741502" cy="658906"/>
              <a:chOff x="6359510" y="1133246"/>
              <a:chExt cx="4741502" cy="658906"/>
            </a:xfrm>
          </p:grpSpPr>
          <p:sp>
            <p:nvSpPr>
              <p:cNvPr id="227" name="圆角矩形 140">
                <a:extLst>
                  <a:ext uri="{FF2B5EF4-FFF2-40B4-BE49-F238E27FC236}">
                    <a16:creationId xmlns:a16="http://schemas.microsoft.com/office/drawing/2014/main" id="{4BD4440D-56EE-455C-A352-95FAAD14DA57}"/>
                  </a:ext>
                </a:extLst>
              </p:cNvPr>
              <p:cNvSpPr/>
              <p:nvPr/>
            </p:nvSpPr>
            <p:spPr>
              <a:xfrm>
                <a:off x="6675792" y="1133246"/>
                <a:ext cx="4425220"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支持与教育云平台深度融合</a:t>
                </a:r>
              </a:p>
            </p:txBody>
          </p:sp>
          <p:sp>
            <p:nvSpPr>
              <p:cNvPr id="228" name="椭圆 227">
                <a:extLst>
                  <a:ext uri="{FF2B5EF4-FFF2-40B4-BE49-F238E27FC236}">
                    <a16:creationId xmlns:a16="http://schemas.microsoft.com/office/drawing/2014/main" id="{236FC033-AF95-4A8F-8ADD-EFD58E25FE33}"/>
                  </a:ext>
                </a:extLst>
              </p:cNvPr>
              <p:cNvSpPr/>
              <p:nvPr/>
            </p:nvSpPr>
            <p:spPr>
              <a:xfrm>
                <a:off x="6359510" y="1144080"/>
                <a:ext cx="648072"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p>
            </p:txBody>
          </p:sp>
        </p:grpSp>
        <p:grpSp>
          <p:nvGrpSpPr>
            <p:cNvPr id="104" name="组合 103">
              <a:extLst>
                <a:ext uri="{FF2B5EF4-FFF2-40B4-BE49-F238E27FC236}">
                  <a16:creationId xmlns:a16="http://schemas.microsoft.com/office/drawing/2014/main" id="{DD32BE74-2603-417B-9F49-4CBF851EB776}"/>
                </a:ext>
              </a:extLst>
            </p:cNvPr>
            <p:cNvGrpSpPr/>
            <p:nvPr/>
          </p:nvGrpSpPr>
          <p:grpSpPr>
            <a:xfrm>
              <a:off x="6428245" y="1984999"/>
              <a:ext cx="5504131" cy="4612353"/>
              <a:chOff x="6428245" y="1984999"/>
              <a:chExt cx="5504131" cy="4612353"/>
            </a:xfrm>
          </p:grpSpPr>
          <p:sp>
            <p:nvSpPr>
              <p:cNvPr id="105" name="矩形 104">
                <a:extLst>
                  <a:ext uri="{FF2B5EF4-FFF2-40B4-BE49-F238E27FC236}">
                    <a16:creationId xmlns:a16="http://schemas.microsoft.com/office/drawing/2014/main" id="{342C4074-DCF9-47C8-991E-B8D1D7EB44C2}"/>
                  </a:ext>
                </a:extLst>
              </p:cNvPr>
              <p:cNvSpPr/>
              <p:nvPr/>
            </p:nvSpPr>
            <p:spPr>
              <a:xfrm>
                <a:off x="6428245" y="1984999"/>
                <a:ext cx="5504131" cy="4612353"/>
              </a:xfrm>
              <a:prstGeom prst="rect">
                <a:avLst/>
              </a:prstGeom>
              <a:noFill/>
              <a:ln w="25400" cap="flat" cmpd="sng" algn="ctr">
                <a:solidFill>
                  <a:srgbClr val="009DD9"/>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5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06" name="组合 105">
                <a:extLst>
                  <a:ext uri="{FF2B5EF4-FFF2-40B4-BE49-F238E27FC236}">
                    <a16:creationId xmlns:a16="http://schemas.microsoft.com/office/drawing/2014/main" id="{FF3BBEC7-C5AB-4D0B-BE90-CD3AAAD4F57D}"/>
                  </a:ext>
                </a:extLst>
              </p:cNvPr>
              <p:cNvGrpSpPr/>
              <p:nvPr/>
            </p:nvGrpSpPr>
            <p:grpSpPr>
              <a:xfrm>
                <a:off x="6960196" y="2384884"/>
                <a:ext cx="4554449" cy="3096344"/>
                <a:chOff x="6960196" y="2384884"/>
                <a:chExt cx="4554449" cy="3096344"/>
              </a:xfrm>
            </p:grpSpPr>
            <p:sp>
              <p:nvSpPr>
                <p:cNvPr id="108" name="圆角矩形 118">
                  <a:extLst>
                    <a:ext uri="{FF2B5EF4-FFF2-40B4-BE49-F238E27FC236}">
                      <a16:creationId xmlns:a16="http://schemas.microsoft.com/office/drawing/2014/main" id="{EE80A6B7-AD5A-4048-9265-99F8EF63566B}"/>
                    </a:ext>
                  </a:extLst>
                </p:cNvPr>
                <p:cNvSpPr/>
                <p:nvPr/>
              </p:nvSpPr>
              <p:spPr>
                <a:xfrm>
                  <a:off x="6960196" y="4077072"/>
                  <a:ext cx="4536404" cy="544543"/>
                </a:xfrm>
                <a:prstGeom prst="roundRect">
                  <a:avLst>
                    <a:gd name="adj" fmla="val 17286"/>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cs typeface="+mn-cs"/>
                    </a:rPr>
                    <a:t>教育云平台</a:t>
                  </a:r>
                </a:p>
              </p:txBody>
            </p:sp>
            <p:sp>
              <p:nvSpPr>
                <p:cNvPr id="109" name="圆角矩形 119">
                  <a:extLst>
                    <a:ext uri="{FF2B5EF4-FFF2-40B4-BE49-F238E27FC236}">
                      <a16:creationId xmlns:a16="http://schemas.microsoft.com/office/drawing/2014/main" id="{A776EADE-8C57-4C70-B65C-A5BAB4B9993B}"/>
                    </a:ext>
                  </a:extLst>
                </p:cNvPr>
                <p:cNvSpPr/>
                <p:nvPr/>
              </p:nvSpPr>
              <p:spPr>
                <a:xfrm>
                  <a:off x="6978241" y="4936685"/>
                  <a:ext cx="4536404" cy="544543"/>
                </a:xfrm>
                <a:prstGeom prst="roundRect">
                  <a:avLst>
                    <a:gd name="adj" fmla="val 17286"/>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cs typeface="+mn-cs"/>
                    </a:rPr>
                    <a:t>教学助手</a:t>
                  </a:r>
                </a:p>
              </p:txBody>
            </p:sp>
            <p:grpSp>
              <p:nvGrpSpPr>
                <p:cNvPr id="110" name="组合 109">
                  <a:extLst>
                    <a:ext uri="{FF2B5EF4-FFF2-40B4-BE49-F238E27FC236}">
                      <a16:creationId xmlns:a16="http://schemas.microsoft.com/office/drawing/2014/main" id="{7CBB005F-4F83-4880-B57F-909802881805}"/>
                    </a:ext>
                  </a:extLst>
                </p:cNvPr>
                <p:cNvGrpSpPr/>
                <p:nvPr/>
              </p:nvGrpSpPr>
              <p:grpSpPr>
                <a:xfrm>
                  <a:off x="6960196" y="2384884"/>
                  <a:ext cx="1944116" cy="1440080"/>
                  <a:chOff x="6960196" y="2564944"/>
                  <a:chExt cx="1944116" cy="1440080"/>
                </a:xfrm>
              </p:grpSpPr>
              <p:sp>
                <p:nvSpPr>
                  <p:cNvPr id="123" name="圆角矩形 133">
                    <a:extLst>
                      <a:ext uri="{FF2B5EF4-FFF2-40B4-BE49-F238E27FC236}">
                        <a16:creationId xmlns:a16="http://schemas.microsoft.com/office/drawing/2014/main" id="{11DBD7CB-F4C4-446A-9917-FB4D5449094B}"/>
                      </a:ext>
                    </a:extLst>
                  </p:cNvPr>
                  <p:cNvSpPr/>
                  <p:nvPr/>
                </p:nvSpPr>
                <p:spPr>
                  <a:xfrm>
                    <a:off x="6960196" y="2564944"/>
                    <a:ext cx="1335507" cy="360000"/>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教师空间</a:t>
                    </a:r>
                  </a:p>
                </p:txBody>
              </p:sp>
              <p:sp>
                <p:nvSpPr>
                  <p:cNvPr id="124" name="圆角矩形 134">
                    <a:extLst>
                      <a:ext uri="{FF2B5EF4-FFF2-40B4-BE49-F238E27FC236}">
                        <a16:creationId xmlns:a16="http://schemas.microsoft.com/office/drawing/2014/main" id="{E31AD8D6-A358-47B9-8C31-BDCB312E7EE4}"/>
                      </a:ext>
                    </a:extLst>
                  </p:cNvPr>
                  <p:cNvSpPr/>
                  <p:nvPr/>
                </p:nvSpPr>
                <p:spPr>
                  <a:xfrm>
                    <a:off x="6960196" y="3111183"/>
                    <a:ext cx="1335507" cy="360000"/>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学生空间</a:t>
                    </a:r>
                  </a:p>
                </p:txBody>
              </p:sp>
              <p:sp>
                <p:nvSpPr>
                  <p:cNvPr id="125" name="圆角矩形 135">
                    <a:extLst>
                      <a:ext uri="{FF2B5EF4-FFF2-40B4-BE49-F238E27FC236}">
                        <a16:creationId xmlns:a16="http://schemas.microsoft.com/office/drawing/2014/main" id="{D1EF145A-A1D6-4465-9FBA-D8B9EC121343}"/>
                      </a:ext>
                    </a:extLst>
                  </p:cNvPr>
                  <p:cNvSpPr/>
                  <p:nvPr/>
                </p:nvSpPr>
                <p:spPr>
                  <a:xfrm>
                    <a:off x="6960196" y="3645024"/>
                    <a:ext cx="1335507" cy="360000"/>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家长空间</a:t>
                    </a:r>
                  </a:p>
                </p:txBody>
              </p:sp>
              <p:sp>
                <p:nvSpPr>
                  <p:cNvPr id="126" name="圆角矩形 136">
                    <a:extLst>
                      <a:ext uri="{FF2B5EF4-FFF2-40B4-BE49-F238E27FC236}">
                        <a16:creationId xmlns:a16="http://schemas.microsoft.com/office/drawing/2014/main" id="{EC36AF57-E042-42C8-B53A-1AC023FA46E7}"/>
                      </a:ext>
                    </a:extLst>
                  </p:cNvPr>
                  <p:cNvSpPr/>
                  <p:nvPr/>
                </p:nvSpPr>
                <p:spPr>
                  <a:xfrm>
                    <a:off x="8454312" y="2930415"/>
                    <a:ext cx="450000" cy="714609"/>
                  </a:xfrm>
                  <a:prstGeom prst="roundRect">
                    <a:avLst/>
                  </a:prstGeom>
                  <a:noFill/>
                  <a:ln w="19050" cap="flat" cmpd="sng" algn="ctr">
                    <a:noFill/>
                    <a:prstDash val="sysDash"/>
                  </a:ln>
                  <a:effectLst/>
                </p:spPr>
                <p:txBody>
                  <a:bodyPr rtlCol="0" anchor="b"/>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cs typeface="+mn-cs"/>
                      </a:rPr>
                      <a:t>用</a:t>
                    </a:r>
                    <a:endParaRPr kumimoji="0" lang="en-US" altLang="zh-CN" sz="16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cs typeface="+mn-cs"/>
                      </a:rPr>
                      <a:t>户</a:t>
                    </a:r>
                  </a:p>
                </p:txBody>
              </p:sp>
              <p:cxnSp>
                <p:nvCxnSpPr>
                  <p:cNvPr id="127" name="肘形连接符 137">
                    <a:extLst>
                      <a:ext uri="{FF2B5EF4-FFF2-40B4-BE49-F238E27FC236}">
                        <a16:creationId xmlns:a16="http://schemas.microsoft.com/office/drawing/2014/main" id="{5707AE43-0562-4D7F-BB88-7843A082875E}"/>
                      </a:ext>
                    </a:extLst>
                  </p:cNvPr>
                  <p:cNvCxnSpPr>
                    <a:stCxn id="123" idx="3"/>
                    <a:endCxn id="126" idx="0"/>
                  </p:cNvCxnSpPr>
                  <p:nvPr/>
                </p:nvCxnSpPr>
                <p:spPr>
                  <a:xfrm>
                    <a:off x="8295703" y="2744944"/>
                    <a:ext cx="383609" cy="185471"/>
                  </a:xfrm>
                  <a:prstGeom prst="bentConnector2">
                    <a:avLst/>
                  </a:prstGeom>
                  <a:noFill/>
                  <a:ln w="9525" cap="flat" cmpd="sng" algn="ctr">
                    <a:solidFill>
                      <a:srgbClr val="009DD9"/>
                    </a:solidFill>
                    <a:prstDash val="sysDot"/>
                  </a:ln>
                  <a:effectLst/>
                </p:spPr>
              </p:cxnSp>
              <p:cxnSp>
                <p:nvCxnSpPr>
                  <p:cNvPr id="128" name="肘形连接符 138">
                    <a:extLst>
                      <a:ext uri="{FF2B5EF4-FFF2-40B4-BE49-F238E27FC236}">
                        <a16:creationId xmlns:a16="http://schemas.microsoft.com/office/drawing/2014/main" id="{856C74E0-C66B-402E-9D49-B61F02D46270}"/>
                      </a:ext>
                    </a:extLst>
                  </p:cNvPr>
                  <p:cNvCxnSpPr>
                    <a:stCxn id="125" idx="3"/>
                    <a:endCxn id="126" idx="2"/>
                  </p:cNvCxnSpPr>
                  <p:nvPr/>
                </p:nvCxnSpPr>
                <p:spPr>
                  <a:xfrm flipV="1">
                    <a:off x="8295703" y="3645024"/>
                    <a:ext cx="383609" cy="180000"/>
                  </a:xfrm>
                  <a:prstGeom prst="bentConnector2">
                    <a:avLst/>
                  </a:prstGeom>
                  <a:noFill/>
                  <a:ln w="9525" cap="flat" cmpd="sng" algn="ctr">
                    <a:solidFill>
                      <a:srgbClr val="009DD9"/>
                    </a:solidFill>
                    <a:prstDash val="sysDot"/>
                  </a:ln>
                  <a:effectLst/>
                </p:spPr>
              </p:cxnSp>
              <p:cxnSp>
                <p:nvCxnSpPr>
                  <p:cNvPr id="226" name="直接连接符 225">
                    <a:extLst>
                      <a:ext uri="{FF2B5EF4-FFF2-40B4-BE49-F238E27FC236}">
                        <a16:creationId xmlns:a16="http://schemas.microsoft.com/office/drawing/2014/main" id="{E1DA0D02-5F64-4734-B02F-D169FAD9170C}"/>
                      </a:ext>
                    </a:extLst>
                  </p:cNvPr>
                  <p:cNvCxnSpPr>
                    <a:stCxn id="124" idx="3"/>
                    <a:endCxn id="126" idx="1"/>
                  </p:cNvCxnSpPr>
                  <p:nvPr/>
                </p:nvCxnSpPr>
                <p:spPr>
                  <a:xfrm flipV="1">
                    <a:off x="8295703" y="3287720"/>
                    <a:ext cx="158609" cy="3463"/>
                  </a:xfrm>
                  <a:prstGeom prst="line">
                    <a:avLst/>
                  </a:prstGeom>
                  <a:noFill/>
                  <a:ln w="9525" cap="flat" cmpd="sng" algn="ctr">
                    <a:solidFill>
                      <a:srgbClr val="009DD9"/>
                    </a:solidFill>
                    <a:prstDash val="sysDot"/>
                  </a:ln>
                  <a:effectLst/>
                </p:spPr>
              </p:cxnSp>
            </p:grpSp>
            <p:grpSp>
              <p:nvGrpSpPr>
                <p:cNvPr id="111" name="组合 110">
                  <a:extLst>
                    <a:ext uri="{FF2B5EF4-FFF2-40B4-BE49-F238E27FC236}">
                      <a16:creationId xmlns:a16="http://schemas.microsoft.com/office/drawing/2014/main" id="{03736BA2-4EC0-4EFE-88C2-B4B617C86DA8}"/>
                    </a:ext>
                  </a:extLst>
                </p:cNvPr>
                <p:cNvGrpSpPr/>
                <p:nvPr/>
              </p:nvGrpSpPr>
              <p:grpSpPr>
                <a:xfrm>
                  <a:off x="8888402" y="2384884"/>
                  <a:ext cx="2608198" cy="1692188"/>
                  <a:chOff x="8888402" y="2564944"/>
                  <a:chExt cx="2608198" cy="1692188"/>
                </a:xfrm>
              </p:grpSpPr>
              <p:sp>
                <p:nvSpPr>
                  <p:cNvPr id="114" name="圆角矩形 124">
                    <a:extLst>
                      <a:ext uri="{FF2B5EF4-FFF2-40B4-BE49-F238E27FC236}">
                        <a16:creationId xmlns:a16="http://schemas.microsoft.com/office/drawing/2014/main" id="{F0092957-F958-40E3-A636-BF3427D2365A}"/>
                      </a:ext>
                    </a:extLst>
                  </p:cNvPr>
                  <p:cNvSpPr/>
                  <p:nvPr/>
                </p:nvSpPr>
                <p:spPr>
                  <a:xfrm>
                    <a:off x="10161000" y="3645024"/>
                    <a:ext cx="1335600" cy="360000"/>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网盘资源</a:t>
                    </a:r>
                  </a:p>
                </p:txBody>
              </p:sp>
              <p:sp>
                <p:nvSpPr>
                  <p:cNvPr id="115" name="圆角矩形 125">
                    <a:extLst>
                      <a:ext uri="{FF2B5EF4-FFF2-40B4-BE49-F238E27FC236}">
                        <a16:creationId xmlns:a16="http://schemas.microsoft.com/office/drawing/2014/main" id="{A5B93BAA-3067-43BC-A8A8-D335FF01F1ED}"/>
                      </a:ext>
                    </a:extLst>
                  </p:cNvPr>
                  <p:cNvSpPr/>
                  <p:nvPr/>
                </p:nvSpPr>
                <p:spPr>
                  <a:xfrm>
                    <a:off x="10161000" y="2564944"/>
                    <a:ext cx="1335600" cy="360000"/>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区域资源</a:t>
                    </a:r>
                  </a:p>
                </p:txBody>
              </p:sp>
              <p:sp>
                <p:nvSpPr>
                  <p:cNvPr id="116" name="圆角矩形 126">
                    <a:extLst>
                      <a:ext uri="{FF2B5EF4-FFF2-40B4-BE49-F238E27FC236}">
                        <a16:creationId xmlns:a16="http://schemas.microsoft.com/office/drawing/2014/main" id="{0C3EED1C-358C-4C8C-90AE-D35B25D41A90}"/>
                      </a:ext>
                    </a:extLst>
                  </p:cNvPr>
                  <p:cNvSpPr/>
                  <p:nvPr/>
                </p:nvSpPr>
                <p:spPr>
                  <a:xfrm>
                    <a:off x="10161000" y="3111183"/>
                    <a:ext cx="1335600" cy="360000"/>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校本资源</a:t>
                    </a:r>
                  </a:p>
                </p:txBody>
              </p:sp>
              <p:sp>
                <p:nvSpPr>
                  <p:cNvPr id="117" name="圆角矩形 127">
                    <a:extLst>
                      <a:ext uri="{FF2B5EF4-FFF2-40B4-BE49-F238E27FC236}">
                        <a16:creationId xmlns:a16="http://schemas.microsoft.com/office/drawing/2014/main" id="{C017962F-521E-4886-AA1C-2EF6356A8AFA}"/>
                      </a:ext>
                    </a:extLst>
                  </p:cNvPr>
                  <p:cNvSpPr/>
                  <p:nvPr/>
                </p:nvSpPr>
                <p:spPr>
                  <a:xfrm>
                    <a:off x="9534432" y="2930415"/>
                    <a:ext cx="450000" cy="714609"/>
                  </a:xfrm>
                  <a:prstGeom prst="roundRect">
                    <a:avLst/>
                  </a:prstGeom>
                  <a:noFill/>
                  <a:ln w="19050" cap="flat" cmpd="sng" algn="ctr">
                    <a:noFill/>
                    <a:prstDash val="sysDash"/>
                  </a:ln>
                  <a:effectLst/>
                </p:spPr>
                <p:txBody>
                  <a:bodyPr rtlCol="0" anchor="b"/>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cs typeface="+mn-cs"/>
                      </a:rPr>
                      <a:t>资源</a:t>
                    </a:r>
                  </a:p>
                </p:txBody>
              </p:sp>
              <p:cxnSp>
                <p:nvCxnSpPr>
                  <p:cNvPr id="118" name="肘形连接符 128">
                    <a:extLst>
                      <a:ext uri="{FF2B5EF4-FFF2-40B4-BE49-F238E27FC236}">
                        <a16:creationId xmlns:a16="http://schemas.microsoft.com/office/drawing/2014/main" id="{22B00971-5C1B-494F-BAAA-94E838A1E01B}"/>
                      </a:ext>
                    </a:extLst>
                  </p:cNvPr>
                  <p:cNvCxnSpPr>
                    <a:stCxn id="115" idx="1"/>
                    <a:endCxn id="117" idx="0"/>
                  </p:cNvCxnSpPr>
                  <p:nvPr/>
                </p:nvCxnSpPr>
                <p:spPr>
                  <a:xfrm rot="10800000" flipV="1">
                    <a:off x="9759432" y="2744943"/>
                    <a:ext cx="401568" cy="185471"/>
                  </a:xfrm>
                  <a:prstGeom prst="bentConnector2">
                    <a:avLst/>
                  </a:prstGeom>
                  <a:noFill/>
                  <a:ln w="9525" cap="flat" cmpd="sng" algn="ctr">
                    <a:solidFill>
                      <a:srgbClr val="009DD9"/>
                    </a:solidFill>
                    <a:prstDash val="sysDash"/>
                  </a:ln>
                  <a:effectLst/>
                </p:spPr>
              </p:cxnSp>
              <p:cxnSp>
                <p:nvCxnSpPr>
                  <p:cNvPr id="119" name="直接连接符 118">
                    <a:extLst>
                      <a:ext uri="{FF2B5EF4-FFF2-40B4-BE49-F238E27FC236}">
                        <a16:creationId xmlns:a16="http://schemas.microsoft.com/office/drawing/2014/main" id="{B8087640-8F73-4A79-B025-4D2DE9CEBB76}"/>
                      </a:ext>
                    </a:extLst>
                  </p:cNvPr>
                  <p:cNvCxnSpPr>
                    <a:stCxn id="116" idx="1"/>
                    <a:endCxn id="117" idx="3"/>
                  </p:cNvCxnSpPr>
                  <p:nvPr/>
                </p:nvCxnSpPr>
                <p:spPr>
                  <a:xfrm flipH="1" flipV="1">
                    <a:off x="9984432" y="3287720"/>
                    <a:ext cx="176568" cy="3463"/>
                  </a:xfrm>
                  <a:prstGeom prst="line">
                    <a:avLst/>
                  </a:prstGeom>
                  <a:noFill/>
                  <a:ln w="9525" cap="flat" cmpd="sng" algn="ctr">
                    <a:solidFill>
                      <a:srgbClr val="009DD9"/>
                    </a:solidFill>
                    <a:prstDash val="sysDash"/>
                  </a:ln>
                  <a:effectLst/>
                </p:spPr>
              </p:cxnSp>
              <p:cxnSp>
                <p:nvCxnSpPr>
                  <p:cNvPr id="120" name="肘形连接符 130">
                    <a:extLst>
                      <a:ext uri="{FF2B5EF4-FFF2-40B4-BE49-F238E27FC236}">
                        <a16:creationId xmlns:a16="http://schemas.microsoft.com/office/drawing/2014/main" id="{0A5195C3-6D62-4D74-AACC-1E4519E05DFF}"/>
                      </a:ext>
                    </a:extLst>
                  </p:cNvPr>
                  <p:cNvCxnSpPr>
                    <a:stCxn id="114" idx="1"/>
                    <a:endCxn id="117" idx="2"/>
                  </p:cNvCxnSpPr>
                  <p:nvPr/>
                </p:nvCxnSpPr>
                <p:spPr>
                  <a:xfrm rot="10800000">
                    <a:off x="9759432" y="3645024"/>
                    <a:ext cx="401568" cy="180000"/>
                  </a:xfrm>
                  <a:prstGeom prst="bentConnector2">
                    <a:avLst/>
                  </a:prstGeom>
                  <a:noFill/>
                  <a:ln w="9525" cap="flat" cmpd="sng" algn="ctr">
                    <a:solidFill>
                      <a:srgbClr val="009DD9"/>
                    </a:solidFill>
                    <a:prstDash val="sysDash"/>
                  </a:ln>
                  <a:effectLst/>
                </p:spPr>
              </p:cxnSp>
              <p:cxnSp>
                <p:nvCxnSpPr>
                  <p:cNvPr id="121" name="直接箭头连接符 120">
                    <a:extLst>
                      <a:ext uri="{FF2B5EF4-FFF2-40B4-BE49-F238E27FC236}">
                        <a16:creationId xmlns:a16="http://schemas.microsoft.com/office/drawing/2014/main" id="{3AF16B3C-C5B0-4BAF-B027-F78808D58025}"/>
                      </a:ext>
                    </a:extLst>
                  </p:cNvPr>
                  <p:cNvCxnSpPr/>
                  <p:nvPr/>
                </p:nvCxnSpPr>
                <p:spPr>
                  <a:xfrm flipH="1" flipV="1">
                    <a:off x="9225961" y="3327227"/>
                    <a:ext cx="2437" cy="929905"/>
                  </a:xfrm>
                  <a:prstGeom prst="straightConnector1">
                    <a:avLst/>
                  </a:prstGeom>
                  <a:noFill/>
                  <a:ln w="28575" cap="flat" cmpd="sng" algn="ctr">
                    <a:solidFill>
                      <a:srgbClr val="009DD9"/>
                    </a:solidFill>
                    <a:prstDash val="sysDash"/>
                    <a:headEnd type="arrow" w="med" len="med"/>
                    <a:tailEnd type="none" w="med" len="med"/>
                  </a:ln>
                  <a:effectLst/>
                </p:spPr>
              </p:cxnSp>
              <p:cxnSp>
                <p:nvCxnSpPr>
                  <p:cNvPr id="122" name="直接箭头连接符 121">
                    <a:extLst>
                      <a:ext uri="{FF2B5EF4-FFF2-40B4-BE49-F238E27FC236}">
                        <a16:creationId xmlns:a16="http://schemas.microsoft.com/office/drawing/2014/main" id="{63C0A12C-AC05-42B3-A732-FF48E0D6AFC6}"/>
                      </a:ext>
                    </a:extLst>
                  </p:cNvPr>
                  <p:cNvCxnSpPr>
                    <a:endCxn id="117" idx="1"/>
                  </p:cNvCxnSpPr>
                  <p:nvPr/>
                </p:nvCxnSpPr>
                <p:spPr>
                  <a:xfrm>
                    <a:off x="8888402" y="3285004"/>
                    <a:ext cx="646030" cy="2716"/>
                  </a:xfrm>
                  <a:prstGeom prst="straightConnector1">
                    <a:avLst/>
                  </a:prstGeom>
                  <a:noFill/>
                  <a:ln w="28575" cap="flat" cmpd="sng" algn="ctr">
                    <a:solidFill>
                      <a:srgbClr val="009DD9"/>
                    </a:solidFill>
                    <a:prstDash val="sysDash"/>
                    <a:headEnd type="arrow"/>
                    <a:tailEnd type="arrow"/>
                  </a:ln>
                  <a:effectLst/>
                </p:spPr>
              </p:cxnSp>
            </p:grpSp>
            <p:cxnSp>
              <p:nvCxnSpPr>
                <p:cNvPr id="112" name="直接箭头连接符 111">
                  <a:extLst>
                    <a:ext uri="{FF2B5EF4-FFF2-40B4-BE49-F238E27FC236}">
                      <a16:creationId xmlns:a16="http://schemas.microsoft.com/office/drawing/2014/main" id="{56E33190-DE71-4714-A88D-9E3AABF64E5B}"/>
                    </a:ext>
                  </a:extLst>
                </p:cNvPr>
                <p:cNvCxnSpPr/>
                <p:nvPr/>
              </p:nvCxnSpPr>
              <p:spPr>
                <a:xfrm flipV="1">
                  <a:off x="8040216" y="4509120"/>
                  <a:ext cx="0" cy="499573"/>
                </a:xfrm>
                <a:prstGeom prst="straightConnector1">
                  <a:avLst/>
                </a:prstGeom>
                <a:noFill/>
                <a:ln w="28575" cap="flat" cmpd="sng" algn="ctr">
                  <a:solidFill>
                    <a:srgbClr val="009DD9"/>
                  </a:solidFill>
                  <a:prstDash val="sysDash"/>
                  <a:headEnd type="arrow"/>
                  <a:tailEnd type="arrow"/>
                </a:ln>
                <a:effectLst/>
              </p:spPr>
            </p:cxnSp>
            <p:cxnSp>
              <p:nvCxnSpPr>
                <p:cNvPr id="113" name="直接箭头连接符 112">
                  <a:extLst>
                    <a:ext uri="{FF2B5EF4-FFF2-40B4-BE49-F238E27FC236}">
                      <a16:creationId xmlns:a16="http://schemas.microsoft.com/office/drawing/2014/main" id="{D8A3B0F7-F0B6-41E5-9F57-9F71EE6843DE}"/>
                    </a:ext>
                  </a:extLst>
                </p:cNvPr>
                <p:cNvCxnSpPr/>
                <p:nvPr/>
              </p:nvCxnSpPr>
              <p:spPr>
                <a:xfrm flipV="1">
                  <a:off x="10344472" y="4509120"/>
                  <a:ext cx="0" cy="499573"/>
                </a:xfrm>
                <a:prstGeom prst="straightConnector1">
                  <a:avLst/>
                </a:prstGeom>
                <a:noFill/>
                <a:ln w="28575" cap="flat" cmpd="sng" algn="ctr">
                  <a:solidFill>
                    <a:srgbClr val="009DD9"/>
                  </a:solidFill>
                  <a:prstDash val="sysDash"/>
                  <a:headEnd type="arrow"/>
                  <a:tailEnd type="arrow"/>
                </a:ln>
                <a:effectLst/>
              </p:spPr>
            </p:cxnSp>
          </p:grpSp>
          <p:sp>
            <p:nvSpPr>
              <p:cNvPr id="107" name="矩形 106">
                <a:extLst>
                  <a:ext uri="{FF2B5EF4-FFF2-40B4-BE49-F238E27FC236}">
                    <a16:creationId xmlns:a16="http://schemas.microsoft.com/office/drawing/2014/main" id="{23D59063-4B93-47CE-B3C8-DBAD2BB854AE}"/>
                  </a:ext>
                </a:extLst>
              </p:cNvPr>
              <p:cNvSpPr/>
              <p:nvPr/>
            </p:nvSpPr>
            <p:spPr>
              <a:xfrm>
                <a:off x="6428245" y="5972941"/>
                <a:ext cx="5504131"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平台用户、资源与教学应用之间的直通车</a:t>
                </a:r>
              </a:p>
            </p:txBody>
          </p:sp>
        </p:grpSp>
      </p:grpSp>
      <p:grpSp>
        <p:nvGrpSpPr>
          <p:cNvPr id="229" name="组合 228">
            <a:extLst>
              <a:ext uri="{FF2B5EF4-FFF2-40B4-BE49-F238E27FC236}">
                <a16:creationId xmlns:a16="http://schemas.microsoft.com/office/drawing/2014/main" id="{F5927FED-2961-4527-BD6F-24FAD5FBA6C0}"/>
              </a:ext>
            </a:extLst>
          </p:cNvPr>
          <p:cNvGrpSpPr/>
          <p:nvPr/>
        </p:nvGrpSpPr>
        <p:grpSpPr>
          <a:xfrm>
            <a:off x="6761308" y="1227718"/>
            <a:ext cx="5572723" cy="5484951"/>
            <a:chOff x="163094" y="1124744"/>
            <a:chExt cx="5572722" cy="5484951"/>
          </a:xfrm>
        </p:grpSpPr>
        <p:sp>
          <p:nvSpPr>
            <p:cNvPr id="230" name="矩形 229">
              <a:extLst>
                <a:ext uri="{FF2B5EF4-FFF2-40B4-BE49-F238E27FC236}">
                  <a16:creationId xmlns:a16="http://schemas.microsoft.com/office/drawing/2014/main" id="{29C409F6-66ED-4E1D-A058-CA07EB3A001F}"/>
                </a:ext>
              </a:extLst>
            </p:cNvPr>
            <p:cNvSpPr/>
            <p:nvPr/>
          </p:nvSpPr>
          <p:spPr>
            <a:xfrm>
              <a:off x="177225" y="1965022"/>
              <a:ext cx="5504131" cy="4620855"/>
            </a:xfrm>
            <a:prstGeom prst="rect">
              <a:avLst/>
            </a:prstGeom>
            <a:noFill/>
            <a:ln w="25400" cap="flat" cmpd="sng" algn="ctr">
              <a:solidFill>
                <a:srgbClr val="009DD9"/>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31" name="组合 230">
              <a:extLst>
                <a:ext uri="{FF2B5EF4-FFF2-40B4-BE49-F238E27FC236}">
                  <a16:creationId xmlns:a16="http://schemas.microsoft.com/office/drawing/2014/main" id="{BA98B4AA-6F36-4B32-96DD-EFFFA245624E}"/>
                </a:ext>
              </a:extLst>
            </p:cNvPr>
            <p:cNvGrpSpPr/>
            <p:nvPr/>
          </p:nvGrpSpPr>
          <p:grpSpPr>
            <a:xfrm>
              <a:off x="767508" y="2348880"/>
              <a:ext cx="4536405" cy="3191772"/>
              <a:chOff x="767508" y="2488413"/>
              <a:chExt cx="4536405" cy="3191772"/>
            </a:xfrm>
          </p:grpSpPr>
          <p:sp>
            <p:nvSpPr>
              <p:cNvPr id="236" name="圆角矩形 149">
                <a:extLst>
                  <a:ext uri="{FF2B5EF4-FFF2-40B4-BE49-F238E27FC236}">
                    <a16:creationId xmlns:a16="http://schemas.microsoft.com/office/drawing/2014/main" id="{C0FD1500-B44E-4393-BF97-C2A360F04A43}"/>
                  </a:ext>
                </a:extLst>
              </p:cNvPr>
              <p:cNvSpPr/>
              <p:nvPr/>
            </p:nvSpPr>
            <p:spPr>
              <a:xfrm>
                <a:off x="767508" y="3356992"/>
                <a:ext cx="4536404" cy="544543"/>
              </a:xfrm>
              <a:prstGeom prst="roundRect">
                <a:avLst>
                  <a:gd name="adj" fmla="val 17286"/>
                </a:avLst>
              </a:prstGeom>
              <a:solidFill>
                <a:srgbClr val="009DD9"/>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教育云平台（资源中心）</a:t>
                </a:r>
              </a:p>
            </p:txBody>
          </p:sp>
          <p:sp>
            <p:nvSpPr>
              <p:cNvPr id="237" name="圆角矩形 151">
                <a:extLst>
                  <a:ext uri="{FF2B5EF4-FFF2-40B4-BE49-F238E27FC236}">
                    <a16:creationId xmlns:a16="http://schemas.microsoft.com/office/drawing/2014/main" id="{423EA6CC-5D2B-4E9E-80CD-C108A2F3D91D}"/>
                  </a:ext>
                </a:extLst>
              </p:cNvPr>
              <p:cNvSpPr/>
              <p:nvPr/>
            </p:nvSpPr>
            <p:spPr>
              <a:xfrm>
                <a:off x="2553683" y="2488413"/>
                <a:ext cx="900000" cy="432000"/>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市级</a:t>
                </a:r>
              </a:p>
            </p:txBody>
          </p:sp>
          <p:sp>
            <p:nvSpPr>
              <p:cNvPr id="238" name="圆角矩形 152">
                <a:extLst>
                  <a:ext uri="{FF2B5EF4-FFF2-40B4-BE49-F238E27FC236}">
                    <a16:creationId xmlns:a16="http://schemas.microsoft.com/office/drawing/2014/main" id="{31FFB5CA-6F55-4142-818A-CEBB086E066A}"/>
                  </a:ext>
                </a:extLst>
              </p:cNvPr>
              <p:cNvSpPr/>
              <p:nvPr/>
            </p:nvSpPr>
            <p:spPr>
              <a:xfrm>
                <a:off x="3973382" y="2488413"/>
                <a:ext cx="900000" cy="432000"/>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区县级</a:t>
                </a:r>
              </a:p>
            </p:txBody>
          </p:sp>
          <p:cxnSp>
            <p:nvCxnSpPr>
              <p:cNvPr id="239" name="直接箭头连接符 238">
                <a:extLst>
                  <a:ext uri="{FF2B5EF4-FFF2-40B4-BE49-F238E27FC236}">
                    <a16:creationId xmlns:a16="http://schemas.microsoft.com/office/drawing/2014/main" id="{4D40F1F3-396C-4F2F-81E4-DB7F2D591C66}"/>
                  </a:ext>
                </a:extLst>
              </p:cNvPr>
              <p:cNvCxnSpPr/>
              <p:nvPr/>
            </p:nvCxnSpPr>
            <p:spPr>
              <a:xfrm flipV="1">
                <a:off x="1504528" y="2926608"/>
                <a:ext cx="0" cy="411751"/>
              </a:xfrm>
              <a:prstGeom prst="straightConnector1">
                <a:avLst/>
              </a:prstGeom>
              <a:noFill/>
              <a:ln w="28575" cap="flat" cmpd="sng" algn="ctr">
                <a:solidFill>
                  <a:srgbClr val="009DD9"/>
                </a:solidFill>
                <a:prstDash val="sysDash"/>
                <a:headEnd type="arrow" w="med" len="med"/>
                <a:tailEnd type="none" w="med" len="med"/>
              </a:ln>
              <a:effectLst/>
            </p:spPr>
          </p:cxnSp>
          <p:cxnSp>
            <p:nvCxnSpPr>
              <p:cNvPr id="240" name="直接箭头连接符 239">
                <a:extLst>
                  <a:ext uri="{FF2B5EF4-FFF2-40B4-BE49-F238E27FC236}">
                    <a16:creationId xmlns:a16="http://schemas.microsoft.com/office/drawing/2014/main" id="{8F10C96E-165C-46C7-AF3C-7DDAFA43B8E0}"/>
                  </a:ext>
                </a:extLst>
              </p:cNvPr>
              <p:cNvCxnSpPr>
                <a:endCxn id="237" idx="2"/>
              </p:cNvCxnSpPr>
              <p:nvPr/>
            </p:nvCxnSpPr>
            <p:spPr>
              <a:xfrm flipV="1">
                <a:off x="3003683" y="2919778"/>
                <a:ext cx="0" cy="417946"/>
              </a:xfrm>
              <a:prstGeom prst="straightConnector1">
                <a:avLst/>
              </a:prstGeom>
              <a:noFill/>
              <a:ln w="28575" cap="flat" cmpd="sng" algn="ctr">
                <a:solidFill>
                  <a:srgbClr val="009DD9"/>
                </a:solidFill>
                <a:prstDash val="sysDash"/>
                <a:headEnd type="arrow" w="med" len="med"/>
                <a:tailEnd type="none" w="med" len="med"/>
              </a:ln>
              <a:effectLst/>
            </p:spPr>
          </p:cxnSp>
          <p:cxnSp>
            <p:nvCxnSpPr>
              <p:cNvPr id="241" name="直接箭头连接符 240">
                <a:extLst>
                  <a:ext uri="{FF2B5EF4-FFF2-40B4-BE49-F238E27FC236}">
                    <a16:creationId xmlns:a16="http://schemas.microsoft.com/office/drawing/2014/main" id="{5FC62F82-9183-4BF2-B9ED-7BED26AF4749}"/>
                  </a:ext>
                </a:extLst>
              </p:cNvPr>
              <p:cNvCxnSpPr/>
              <p:nvPr/>
            </p:nvCxnSpPr>
            <p:spPr>
              <a:xfrm flipV="1">
                <a:off x="3576944" y="3365045"/>
                <a:ext cx="0" cy="417946"/>
              </a:xfrm>
              <a:prstGeom prst="straightConnector1">
                <a:avLst/>
              </a:prstGeom>
              <a:noFill/>
              <a:ln w="28575" cap="flat" cmpd="sng" algn="ctr">
                <a:solidFill>
                  <a:srgbClr val="009DD9"/>
                </a:solidFill>
                <a:prstDash val="sysDash"/>
                <a:headEnd type="arrow" w="med" len="med"/>
                <a:tailEnd type="none" w="med" len="med"/>
              </a:ln>
              <a:effectLst/>
            </p:spPr>
          </p:cxnSp>
          <p:cxnSp>
            <p:nvCxnSpPr>
              <p:cNvPr id="242" name="直接箭头连接符 241">
                <a:extLst>
                  <a:ext uri="{FF2B5EF4-FFF2-40B4-BE49-F238E27FC236}">
                    <a16:creationId xmlns:a16="http://schemas.microsoft.com/office/drawing/2014/main" id="{C314D483-385F-44C0-B5A9-A3D0EF7C4D1A}"/>
                  </a:ext>
                </a:extLst>
              </p:cNvPr>
              <p:cNvCxnSpPr>
                <a:endCxn id="238" idx="2"/>
              </p:cNvCxnSpPr>
              <p:nvPr/>
            </p:nvCxnSpPr>
            <p:spPr>
              <a:xfrm flipH="1" flipV="1">
                <a:off x="4423382" y="2919778"/>
                <a:ext cx="476" cy="417946"/>
              </a:xfrm>
              <a:prstGeom prst="straightConnector1">
                <a:avLst/>
              </a:prstGeom>
              <a:noFill/>
              <a:ln w="28575" cap="flat" cmpd="sng" algn="ctr">
                <a:solidFill>
                  <a:srgbClr val="009DD9"/>
                </a:solidFill>
                <a:prstDash val="sysDash"/>
                <a:headEnd type="arrow" w="med" len="med"/>
                <a:tailEnd type="none" w="med" len="med"/>
              </a:ln>
              <a:effectLst/>
            </p:spPr>
          </p:cxnSp>
          <p:cxnSp>
            <p:nvCxnSpPr>
              <p:cNvPr id="243" name="直接箭头连接符 242">
                <a:extLst>
                  <a:ext uri="{FF2B5EF4-FFF2-40B4-BE49-F238E27FC236}">
                    <a16:creationId xmlns:a16="http://schemas.microsoft.com/office/drawing/2014/main" id="{C96535E0-6D2B-4C91-8D7A-BB0EB80E07DB}"/>
                  </a:ext>
                </a:extLst>
              </p:cNvPr>
              <p:cNvCxnSpPr/>
              <p:nvPr/>
            </p:nvCxnSpPr>
            <p:spPr>
              <a:xfrm flipV="1">
                <a:off x="1739516" y="3901535"/>
                <a:ext cx="0" cy="551336"/>
              </a:xfrm>
              <a:prstGeom prst="straightConnector1">
                <a:avLst/>
              </a:prstGeom>
              <a:noFill/>
              <a:ln w="28575" cap="flat" cmpd="sng" algn="ctr">
                <a:solidFill>
                  <a:srgbClr val="009DD9"/>
                </a:solidFill>
                <a:prstDash val="sysDash"/>
                <a:headEnd type="arrow" w="med" len="med"/>
                <a:tailEnd type="none" w="med" len="med"/>
              </a:ln>
              <a:effectLst/>
            </p:spPr>
          </p:cxnSp>
          <p:pic>
            <p:nvPicPr>
              <p:cNvPr id="244" name="Picture 2">
                <a:extLst>
                  <a:ext uri="{FF2B5EF4-FFF2-40B4-BE49-F238E27FC236}">
                    <a16:creationId xmlns:a16="http://schemas.microsoft.com/office/drawing/2014/main" id="{069208DF-1DC5-4B57-94DC-FA9A98AAE0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508" y="4451405"/>
                <a:ext cx="4536404" cy="12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 name="Picture 4">
                <a:extLst>
                  <a:ext uri="{FF2B5EF4-FFF2-40B4-BE49-F238E27FC236}">
                    <a16:creationId xmlns:a16="http://schemas.microsoft.com/office/drawing/2014/main" id="{DB9B4015-4442-4FAE-9B65-A2FFDB301C9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63753" y="4153563"/>
                <a:ext cx="1440160" cy="914554"/>
              </a:xfrm>
              <a:prstGeom prst="round2DiagRect">
                <a:avLst>
                  <a:gd name="adj1" fmla="val 16667"/>
                  <a:gd name="adj2" fmla="val 0"/>
                </a:avLst>
              </a:prstGeom>
              <a:ln w="9525">
                <a:solidFill>
                  <a:srgbClr val="04617B">
                    <a:lumMod val="60000"/>
                    <a:lumOff val="40000"/>
                  </a:srgbClr>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46" name="矩形 245">
                <a:extLst>
                  <a:ext uri="{FF2B5EF4-FFF2-40B4-BE49-F238E27FC236}">
                    <a16:creationId xmlns:a16="http://schemas.microsoft.com/office/drawing/2014/main" id="{9E2A4B71-BD91-47F4-9D37-8D2697BE3352}"/>
                  </a:ext>
                </a:extLst>
              </p:cNvPr>
              <p:cNvSpPr/>
              <p:nvPr/>
            </p:nvSpPr>
            <p:spPr>
              <a:xfrm>
                <a:off x="3246696" y="2888940"/>
                <a:ext cx="944880" cy="434340"/>
              </a:xfrm>
              <a:prstGeom prst="rect">
                <a:avLst/>
              </a:prstGeom>
            </p:spPr>
            <p:txBody>
              <a:bodyPr wrap="none">
                <a:spAutoFit/>
              </a:bodyPr>
              <a:lstStyle/>
              <a:p>
                <a:pPr marL="0" marR="0" lvl="0" indent="0" defTabSz="914400" eaLnBrk="0" fontAlgn="base" latinLnBrk="0" hangingPunct="0">
                  <a:lnSpc>
                    <a:spcPct val="150000"/>
                  </a:lnSpc>
                  <a:spcBef>
                    <a:spcPct val="0"/>
                  </a:spcBef>
                  <a:spcAft>
                    <a:spcPct val="0"/>
                  </a:spcAft>
                  <a:buClrTx/>
                  <a:buSzTx/>
                  <a:buFontTx/>
                  <a:buNone/>
                  <a:defRPr/>
                </a:pPr>
                <a:r>
                  <a:rPr kumimoji="0" lang="zh-CN" altLang="en-US" sz="15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rPr>
                  <a:t>无缝对接</a:t>
                </a:r>
              </a:p>
            </p:txBody>
          </p:sp>
          <p:sp>
            <p:nvSpPr>
              <p:cNvPr id="247" name="矩形 246">
                <a:extLst>
                  <a:ext uri="{FF2B5EF4-FFF2-40B4-BE49-F238E27FC236}">
                    <a16:creationId xmlns:a16="http://schemas.microsoft.com/office/drawing/2014/main" id="{D192B3A8-B2D2-41AB-971C-C1A6EDD4A642}"/>
                  </a:ext>
                </a:extLst>
              </p:cNvPr>
              <p:cNvSpPr/>
              <p:nvPr/>
            </p:nvSpPr>
            <p:spPr>
              <a:xfrm>
                <a:off x="2060841" y="3920168"/>
                <a:ext cx="944880" cy="434340"/>
              </a:xfrm>
              <a:prstGeom prst="rect">
                <a:avLst/>
              </a:prstGeom>
            </p:spPr>
            <p:txBody>
              <a:bodyPr wrap="none">
                <a:spAutoFit/>
              </a:bodyPr>
              <a:lstStyle/>
              <a:p>
                <a:pPr marL="0" marR="0" lvl="0" indent="0" defTabSz="914400" eaLnBrk="0" fontAlgn="base" latinLnBrk="0" hangingPunct="0">
                  <a:lnSpc>
                    <a:spcPct val="150000"/>
                  </a:lnSpc>
                  <a:spcBef>
                    <a:spcPct val="0"/>
                  </a:spcBef>
                  <a:spcAft>
                    <a:spcPct val="0"/>
                  </a:spcAft>
                  <a:buClrTx/>
                  <a:buSzTx/>
                  <a:buFontTx/>
                  <a:buNone/>
                  <a:defRPr/>
                </a:pPr>
                <a:r>
                  <a:rPr kumimoji="0" lang="zh-CN" altLang="en-US" sz="15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rPr>
                  <a:t>调用资源</a:t>
                </a:r>
              </a:p>
            </p:txBody>
          </p:sp>
          <p:cxnSp>
            <p:nvCxnSpPr>
              <p:cNvPr id="248" name="直接箭头连接符 247">
                <a:extLst>
                  <a:ext uri="{FF2B5EF4-FFF2-40B4-BE49-F238E27FC236}">
                    <a16:creationId xmlns:a16="http://schemas.microsoft.com/office/drawing/2014/main" id="{2CC5C865-7F69-42B2-A962-FE121518D01F}"/>
                  </a:ext>
                </a:extLst>
              </p:cNvPr>
              <p:cNvCxnSpPr/>
              <p:nvPr/>
            </p:nvCxnSpPr>
            <p:spPr>
              <a:xfrm flipV="1">
                <a:off x="3215680" y="3901535"/>
                <a:ext cx="0" cy="551336"/>
              </a:xfrm>
              <a:prstGeom prst="straightConnector1">
                <a:avLst/>
              </a:prstGeom>
              <a:noFill/>
              <a:ln w="28575" cap="flat" cmpd="sng" algn="ctr">
                <a:solidFill>
                  <a:srgbClr val="009DD9"/>
                </a:solidFill>
                <a:prstDash val="sysDash"/>
                <a:headEnd type="arrow" w="med" len="med"/>
                <a:tailEnd type="none" w="med" len="med"/>
              </a:ln>
              <a:effectLst/>
            </p:spPr>
          </p:cxnSp>
          <p:sp>
            <p:nvSpPr>
              <p:cNvPr id="249" name="圆角矩形 164">
                <a:extLst>
                  <a:ext uri="{FF2B5EF4-FFF2-40B4-BE49-F238E27FC236}">
                    <a16:creationId xmlns:a16="http://schemas.microsoft.com/office/drawing/2014/main" id="{4926D423-FC1F-494E-BB66-E8939C761C39}"/>
                  </a:ext>
                </a:extLst>
              </p:cNvPr>
              <p:cNvSpPr/>
              <p:nvPr/>
            </p:nvSpPr>
            <p:spPr>
              <a:xfrm>
                <a:off x="1032064" y="2488413"/>
                <a:ext cx="900000" cy="432000"/>
              </a:xfrm>
              <a:prstGeom prst="roundRect">
                <a:avLst/>
              </a:prstGeom>
              <a:no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省级</a:t>
                </a:r>
              </a:p>
            </p:txBody>
          </p:sp>
        </p:grpSp>
        <p:grpSp>
          <p:nvGrpSpPr>
            <p:cNvPr id="232" name="组合 231">
              <a:extLst>
                <a:ext uri="{FF2B5EF4-FFF2-40B4-BE49-F238E27FC236}">
                  <a16:creationId xmlns:a16="http://schemas.microsoft.com/office/drawing/2014/main" id="{867420B4-8DF9-4325-A143-181201B4BB26}"/>
                </a:ext>
              </a:extLst>
            </p:cNvPr>
            <p:cNvGrpSpPr/>
            <p:nvPr/>
          </p:nvGrpSpPr>
          <p:grpSpPr>
            <a:xfrm>
              <a:off x="163094" y="1124744"/>
              <a:ext cx="4741502" cy="658906"/>
              <a:chOff x="163094" y="1124744"/>
              <a:chExt cx="4741502" cy="658906"/>
            </a:xfrm>
          </p:grpSpPr>
          <p:sp>
            <p:nvSpPr>
              <p:cNvPr id="234" name="圆角矩形 147">
                <a:extLst>
                  <a:ext uri="{FF2B5EF4-FFF2-40B4-BE49-F238E27FC236}">
                    <a16:creationId xmlns:a16="http://schemas.microsoft.com/office/drawing/2014/main" id="{7E0DB809-6936-4F7B-A018-540BA5D5F371}"/>
                  </a:ext>
                </a:extLst>
              </p:cNvPr>
              <p:cNvSpPr/>
              <p:nvPr/>
            </p:nvSpPr>
            <p:spPr>
              <a:xfrm>
                <a:off x="479376" y="1124744"/>
                <a:ext cx="4425220"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支持区域地方资源无缝接入</a:t>
                </a:r>
              </a:p>
            </p:txBody>
          </p:sp>
          <p:sp>
            <p:nvSpPr>
              <p:cNvPr id="235" name="椭圆 234">
                <a:extLst>
                  <a:ext uri="{FF2B5EF4-FFF2-40B4-BE49-F238E27FC236}">
                    <a16:creationId xmlns:a16="http://schemas.microsoft.com/office/drawing/2014/main" id="{6D389D48-5F0C-4BAE-A185-DDFDB00AA6BA}"/>
                  </a:ext>
                </a:extLst>
              </p:cNvPr>
              <p:cNvSpPr/>
              <p:nvPr/>
            </p:nvSpPr>
            <p:spPr>
              <a:xfrm>
                <a:off x="163094" y="1135578"/>
                <a:ext cx="648072" cy="648072"/>
              </a:xfrm>
              <a:prstGeom prst="ellipse">
                <a:avLst/>
              </a:prstGeom>
              <a:solidFill>
                <a:sysClr val="window" lastClr="FFFFFF"/>
              </a:solidFill>
              <a:ln w="444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p>
            </p:txBody>
          </p:sp>
        </p:grpSp>
        <p:sp>
          <p:nvSpPr>
            <p:cNvPr id="233" name="矩形 232">
              <a:extLst>
                <a:ext uri="{FF2B5EF4-FFF2-40B4-BE49-F238E27FC236}">
                  <a16:creationId xmlns:a16="http://schemas.microsoft.com/office/drawing/2014/main" id="{D02C9664-9C13-4850-AE52-099405081605}"/>
                </a:ext>
              </a:extLst>
            </p:cNvPr>
            <p:cNvSpPr/>
            <p:nvPr/>
          </p:nvSpPr>
          <p:spPr>
            <a:xfrm>
              <a:off x="231685" y="5985284"/>
              <a:ext cx="5504131"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打通各区域平台资源，提高资源供给能力</a:t>
              </a:r>
            </a:p>
          </p:txBody>
        </p:sp>
      </p:grpSp>
    </p:spTree>
    <p:extLst>
      <p:ext uri="{BB962C8B-B14F-4D97-AF65-F5344CB8AC3E}">
        <p14:creationId xmlns:p14="http://schemas.microsoft.com/office/powerpoint/2010/main" val="287715710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a:spLocks/>
          </p:cNvSpPr>
          <p:nvPr/>
        </p:nvSpPr>
        <p:spPr>
          <a:xfrm>
            <a:off x="608929" y="260554"/>
            <a:ext cx="4308278"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智慧教学管理应用系统</a:t>
            </a:r>
            <a:r>
              <a:rPr lang="en-US" altLang="zh-CN"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特色及亮点</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6" name="组合 55">
            <a:extLst>
              <a:ext uri="{FF2B5EF4-FFF2-40B4-BE49-F238E27FC236}">
                <a16:creationId xmlns:a16="http://schemas.microsoft.com/office/drawing/2014/main" id="{F7B07022-A60E-4654-B6B3-0A4DE3C11774}"/>
              </a:ext>
            </a:extLst>
          </p:cNvPr>
          <p:cNvGrpSpPr/>
          <p:nvPr/>
        </p:nvGrpSpPr>
        <p:grpSpPr>
          <a:xfrm>
            <a:off x="6689300" y="1119704"/>
            <a:ext cx="5572723" cy="5508612"/>
            <a:chOff x="6384032" y="1088740"/>
            <a:chExt cx="5572723" cy="5508612"/>
          </a:xfrm>
        </p:grpSpPr>
        <p:sp>
          <p:nvSpPr>
            <p:cNvPr id="57" name="矩形 56">
              <a:extLst>
                <a:ext uri="{FF2B5EF4-FFF2-40B4-BE49-F238E27FC236}">
                  <a16:creationId xmlns:a16="http://schemas.microsoft.com/office/drawing/2014/main" id="{230E0C51-D7BB-40D4-82E1-92D1455A7BB5}"/>
                </a:ext>
              </a:extLst>
            </p:cNvPr>
            <p:cNvSpPr/>
            <p:nvPr/>
          </p:nvSpPr>
          <p:spPr>
            <a:xfrm>
              <a:off x="6448286" y="1976497"/>
              <a:ext cx="5504132" cy="4620855"/>
            </a:xfrm>
            <a:prstGeom prst="rect">
              <a:avLst/>
            </a:prstGeom>
            <a:noFill/>
            <a:ln w="25400" cap="flat" cmpd="sng" algn="ctr">
              <a:solidFill>
                <a:srgbClr val="009DD9"/>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8" name="组合 57">
              <a:extLst>
                <a:ext uri="{FF2B5EF4-FFF2-40B4-BE49-F238E27FC236}">
                  <a16:creationId xmlns:a16="http://schemas.microsoft.com/office/drawing/2014/main" id="{85BE5877-16F0-44DE-B2B5-90A9A81321B2}"/>
                </a:ext>
              </a:extLst>
            </p:cNvPr>
            <p:cNvGrpSpPr/>
            <p:nvPr/>
          </p:nvGrpSpPr>
          <p:grpSpPr>
            <a:xfrm>
              <a:off x="6384032" y="1088740"/>
              <a:ext cx="4741503" cy="658906"/>
              <a:chOff x="163094" y="1124744"/>
              <a:chExt cx="4741502" cy="658906"/>
            </a:xfrm>
          </p:grpSpPr>
          <p:sp>
            <p:nvSpPr>
              <p:cNvPr id="67" name="圆角矩形 84">
                <a:extLst>
                  <a:ext uri="{FF2B5EF4-FFF2-40B4-BE49-F238E27FC236}">
                    <a16:creationId xmlns:a16="http://schemas.microsoft.com/office/drawing/2014/main" id="{66FB1B4F-2AEB-4897-8887-D2594B5C769B}"/>
                  </a:ext>
                </a:extLst>
              </p:cNvPr>
              <p:cNvSpPr/>
              <p:nvPr/>
            </p:nvSpPr>
            <p:spPr>
              <a:xfrm>
                <a:off x="479376" y="1124744"/>
                <a:ext cx="4425220"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支持自定义教材和编目</a:t>
                </a:r>
              </a:p>
            </p:txBody>
          </p:sp>
          <p:sp>
            <p:nvSpPr>
              <p:cNvPr id="68" name="椭圆 67">
                <a:extLst>
                  <a:ext uri="{FF2B5EF4-FFF2-40B4-BE49-F238E27FC236}">
                    <a16:creationId xmlns:a16="http://schemas.microsoft.com/office/drawing/2014/main" id="{CFC3B460-92A7-4AEB-B2C7-355D1920571F}"/>
                  </a:ext>
                </a:extLst>
              </p:cNvPr>
              <p:cNvSpPr/>
              <p:nvPr/>
            </p:nvSpPr>
            <p:spPr>
              <a:xfrm>
                <a:off x="163094" y="1135578"/>
                <a:ext cx="648072" cy="648072"/>
              </a:xfrm>
              <a:prstGeom prst="ellipse">
                <a:avLst/>
              </a:prstGeom>
              <a:solidFill>
                <a:sysClr val="window" lastClr="FFFFFF"/>
              </a:solidFill>
              <a:ln w="444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a:t>
                </a:r>
              </a:p>
            </p:txBody>
          </p:sp>
        </p:grpSp>
        <p:sp>
          <p:nvSpPr>
            <p:cNvPr id="59" name="矩形 58">
              <a:extLst>
                <a:ext uri="{FF2B5EF4-FFF2-40B4-BE49-F238E27FC236}">
                  <a16:creationId xmlns:a16="http://schemas.microsoft.com/office/drawing/2014/main" id="{2FFFEA7E-4456-49E9-A4DB-71A1E28FAC40}"/>
                </a:ext>
              </a:extLst>
            </p:cNvPr>
            <p:cNvSpPr/>
            <p:nvPr/>
          </p:nvSpPr>
          <p:spPr>
            <a:xfrm>
              <a:off x="6452623" y="5949280"/>
              <a:ext cx="5504132"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1540510" eaLnBrk="0" fontAlgn="base" latinLnBrk="0" hangingPunct="0">
                <a:lnSpc>
                  <a:spcPct val="100000"/>
                </a:lnSpc>
                <a:spcBef>
                  <a:spcPct val="0"/>
                </a:spcBef>
                <a:spcAft>
                  <a:spcPts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满足教师个性化课程的教学需要</a:t>
              </a:r>
            </a:p>
          </p:txBody>
        </p:sp>
        <p:grpSp>
          <p:nvGrpSpPr>
            <p:cNvPr id="60" name="组合 59">
              <a:extLst>
                <a:ext uri="{FF2B5EF4-FFF2-40B4-BE49-F238E27FC236}">
                  <a16:creationId xmlns:a16="http://schemas.microsoft.com/office/drawing/2014/main" id="{E57D58E9-285D-4BDA-929B-6861D403EFFE}"/>
                </a:ext>
              </a:extLst>
            </p:cNvPr>
            <p:cNvGrpSpPr/>
            <p:nvPr/>
          </p:nvGrpSpPr>
          <p:grpSpPr>
            <a:xfrm>
              <a:off x="6977400" y="2349026"/>
              <a:ext cx="4447192" cy="3240214"/>
              <a:chOff x="6948740" y="2349026"/>
              <a:chExt cx="4447192" cy="3240214"/>
            </a:xfrm>
          </p:grpSpPr>
          <p:pic>
            <p:nvPicPr>
              <p:cNvPr id="61" name="Picture 2">
                <a:extLst>
                  <a:ext uri="{FF2B5EF4-FFF2-40B4-BE49-F238E27FC236}">
                    <a16:creationId xmlns:a16="http://schemas.microsoft.com/office/drawing/2014/main" id="{90E01B4D-E640-4962-B0EC-BFDFE59EA8A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48740" y="2821770"/>
                <a:ext cx="3123624" cy="276737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
                <a:extLst>
                  <a:ext uri="{FF2B5EF4-FFF2-40B4-BE49-F238E27FC236}">
                    <a16:creationId xmlns:a16="http://schemas.microsoft.com/office/drawing/2014/main" id="{0D8701CD-41E1-4FBD-B936-E704A52275F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322116" y="2822105"/>
                <a:ext cx="1068291" cy="276713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圆角矩形 80">
                <a:extLst>
                  <a:ext uri="{FF2B5EF4-FFF2-40B4-BE49-F238E27FC236}">
                    <a16:creationId xmlns:a16="http://schemas.microsoft.com/office/drawing/2014/main" id="{135B48DD-B296-4C7D-BDAB-0BD61EFD10F9}"/>
                  </a:ext>
                </a:extLst>
              </p:cNvPr>
              <p:cNvSpPr/>
              <p:nvPr/>
            </p:nvSpPr>
            <p:spPr>
              <a:xfrm>
                <a:off x="6948740" y="2349026"/>
                <a:ext cx="1080000" cy="360000"/>
              </a:xfrm>
              <a:prstGeom prst="roundRect">
                <a:avLst/>
              </a:prstGeom>
              <a:solidFill>
                <a:srgbClr val="009DD9"/>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特色课程</a:t>
                </a:r>
              </a:p>
            </p:txBody>
          </p:sp>
          <p:sp>
            <p:nvSpPr>
              <p:cNvPr id="64" name="圆角矩形 81">
                <a:extLst>
                  <a:ext uri="{FF2B5EF4-FFF2-40B4-BE49-F238E27FC236}">
                    <a16:creationId xmlns:a16="http://schemas.microsoft.com/office/drawing/2014/main" id="{E8693514-9085-48F2-A3C5-6CCCD27E02B7}"/>
                  </a:ext>
                </a:extLst>
              </p:cNvPr>
              <p:cNvSpPr/>
              <p:nvPr/>
            </p:nvSpPr>
            <p:spPr>
              <a:xfrm>
                <a:off x="8215137" y="2349026"/>
                <a:ext cx="1080000" cy="360000"/>
              </a:xfrm>
              <a:prstGeom prst="roundRect">
                <a:avLst/>
              </a:prstGeom>
              <a:solidFill>
                <a:srgbClr val="009DD9"/>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校本课程</a:t>
                </a:r>
              </a:p>
            </p:txBody>
          </p:sp>
          <p:sp>
            <p:nvSpPr>
              <p:cNvPr id="65" name="圆角矩形 82">
                <a:extLst>
                  <a:ext uri="{FF2B5EF4-FFF2-40B4-BE49-F238E27FC236}">
                    <a16:creationId xmlns:a16="http://schemas.microsoft.com/office/drawing/2014/main" id="{895F8D90-D3CF-454C-A8BA-E713A09653B9}"/>
                  </a:ext>
                </a:extLst>
              </p:cNvPr>
              <p:cNvSpPr/>
              <p:nvPr/>
            </p:nvSpPr>
            <p:spPr>
              <a:xfrm>
                <a:off x="9481534" y="2349026"/>
                <a:ext cx="864000" cy="360000"/>
              </a:xfrm>
              <a:prstGeom prst="roundRect">
                <a:avLst/>
              </a:prstGeom>
              <a:solidFill>
                <a:srgbClr val="FFC000"/>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复习课</a:t>
                </a:r>
              </a:p>
            </p:txBody>
          </p:sp>
          <p:sp>
            <p:nvSpPr>
              <p:cNvPr id="66" name="圆角矩形 83">
                <a:extLst>
                  <a:ext uri="{FF2B5EF4-FFF2-40B4-BE49-F238E27FC236}">
                    <a16:creationId xmlns:a16="http://schemas.microsoft.com/office/drawing/2014/main" id="{622E08C0-CA88-4BA0-9198-300CB1207D76}"/>
                  </a:ext>
                </a:extLst>
              </p:cNvPr>
              <p:cNvSpPr/>
              <p:nvPr/>
            </p:nvSpPr>
            <p:spPr>
              <a:xfrm>
                <a:off x="10531932" y="2349026"/>
                <a:ext cx="864000" cy="360000"/>
              </a:xfrm>
              <a:prstGeom prst="roundRect">
                <a:avLst/>
              </a:prstGeom>
              <a:solidFill>
                <a:srgbClr val="FFC000"/>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拓展课</a:t>
                </a:r>
              </a:p>
            </p:txBody>
          </p:sp>
        </p:grpSp>
      </p:grpSp>
      <p:grpSp>
        <p:nvGrpSpPr>
          <p:cNvPr id="69" name="组合 68">
            <a:extLst>
              <a:ext uri="{FF2B5EF4-FFF2-40B4-BE49-F238E27FC236}">
                <a16:creationId xmlns:a16="http://schemas.microsoft.com/office/drawing/2014/main" id="{785F288B-CEB5-4580-BA53-33805701B04A}"/>
              </a:ext>
            </a:extLst>
          </p:cNvPr>
          <p:cNvGrpSpPr/>
          <p:nvPr/>
        </p:nvGrpSpPr>
        <p:grpSpPr>
          <a:xfrm>
            <a:off x="504365" y="1155710"/>
            <a:ext cx="5572867" cy="5484951"/>
            <a:chOff x="199097" y="1124746"/>
            <a:chExt cx="5572867" cy="5484951"/>
          </a:xfrm>
        </p:grpSpPr>
        <p:grpSp>
          <p:nvGrpSpPr>
            <p:cNvPr id="70" name="组合 69">
              <a:extLst>
                <a:ext uri="{FF2B5EF4-FFF2-40B4-BE49-F238E27FC236}">
                  <a16:creationId xmlns:a16="http://schemas.microsoft.com/office/drawing/2014/main" id="{D00061EB-F68C-4103-BFEB-9481BEAF2435}"/>
                </a:ext>
              </a:extLst>
            </p:cNvPr>
            <p:cNvGrpSpPr/>
            <p:nvPr/>
          </p:nvGrpSpPr>
          <p:grpSpPr>
            <a:xfrm>
              <a:off x="199097" y="1124746"/>
              <a:ext cx="5572867" cy="5472608"/>
              <a:chOff x="163094" y="1124744"/>
              <a:chExt cx="5572866" cy="5472608"/>
            </a:xfrm>
          </p:grpSpPr>
          <p:grpSp>
            <p:nvGrpSpPr>
              <p:cNvPr id="148" name="组合 147">
                <a:extLst>
                  <a:ext uri="{FF2B5EF4-FFF2-40B4-BE49-F238E27FC236}">
                    <a16:creationId xmlns:a16="http://schemas.microsoft.com/office/drawing/2014/main" id="{1C423053-2867-4832-ABC6-E38D944FB79D}"/>
                  </a:ext>
                </a:extLst>
              </p:cNvPr>
              <p:cNvGrpSpPr/>
              <p:nvPr/>
            </p:nvGrpSpPr>
            <p:grpSpPr>
              <a:xfrm>
                <a:off x="163094" y="1124744"/>
                <a:ext cx="4741502" cy="658906"/>
                <a:chOff x="163094" y="1124744"/>
                <a:chExt cx="4741502" cy="658906"/>
              </a:xfrm>
            </p:grpSpPr>
            <p:sp>
              <p:nvSpPr>
                <p:cNvPr id="150" name="圆角矩形 71">
                  <a:extLst>
                    <a:ext uri="{FF2B5EF4-FFF2-40B4-BE49-F238E27FC236}">
                      <a16:creationId xmlns:a16="http://schemas.microsoft.com/office/drawing/2014/main" id="{12C2D7AA-DBCC-4748-B22B-0268A6EE24FA}"/>
                    </a:ext>
                  </a:extLst>
                </p:cNvPr>
                <p:cNvSpPr/>
                <p:nvPr/>
              </p:nvSpPr>
              <p:spPr>
                <a:xfrm>
                  <a:off x="479376" y="1124744"/>
                  <a:ext cx="4425220"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支持多种信息化教学场景</a:t>
                  </a:r>
                </a:p>
              </p:txBody>
            </p:sp>
            <p:sp>
              <p:nvSpPr>
                <p:cNvPr id="151" name="椭圆 150">
                  <a:extLst>
                    <a:ext uri="{FF2B5EF4-FFF2-40B4-BE49-F238E27FC236}">
                      <a16:creationId xmlns:a16="http://schemas.microsoft.com/office/drawing/2014/main" id="{ED477545-F350-4C03-8763-D98E0773FEC1}"/>
                    </a:ext>
                  </a:extLst>
                </p:cNvPr>
                <p:cNvSpPr/>
                <p:nvPr/>
              </p:nvSpPr>
              <p:spPr>
                <a:xfrm>
                  <a:off x="163094" y="1135578"/>
                  <a:ext cx="648072" cy="648072"/>
                </a:xfrm>
                <a:prstGeom prst="ellipse">
                  <a:avLst/>
                </a:prstGeom>
                <a:solidFill>
                  <a:sysClr val="window" lastClr="FFFFFF"/>
                </a:solidFill>
                <a:ln w="444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p>
              </p:txBody>
            </p:sp>
          </p:grpSp>
          <p:sp>
            <p:nvSpPr>
              <p:cNvPr id="149" name="矩形 148">
                <a:extLst>
                  <a:ext uri="{FF2B5EF4-FFF2-40B4-BE49-F238E27FC236}">
                    <a16:creationId xmlns:a16="http://schemas.microsoft.com/office/drawing/2014/main" id="{04E2CE44-78BE-43F6-B285-26A78928C988}"/>
                  </a:ext>
                </a:extLst>
              </p:cNvPr>
              <p:cNvSpPr/>
              <p:nvPr/>
            </p:nvSpPr>
            <p:spPr>
              <a:xfrm>
                <a:off x="231829" y="1976497"/>
                <a:ext cx="5504131" cy="4620855"/>
              </a:xfrm>
              <a:prstGeom prst="rect">
                <a:avLst/>
              </a:prstGeom>
              <a:noFill/>
              <a:ln w="25400" cap="flat" cmpd="sng" algn="ctr">
                <a:solidFill>
                  <a:srgbClr val="009DD9"/>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1" name="组合 70">
              <a:extLst>
                <a:ext uri="{FF2B5EF4-FFF2-40B4-BE49-F238E27FC236}">
                  <a16:creationId xmlns:a16="http://schemas.microsoft.com/office/drawing/2014/main" id="{870A33B2-D1ED-4D56-8E0C-C0951EB4FAB1}"/>
                </a:ext>
              </a:extLst>
            </p:cNvPr>
            <p:cNvGrpSpPr/>
            <p:nvPr/>
          </p:nvGrpSpPr>
          <p:grpSpPr>
            <a:xfrm>
              <a:off x="803411" y="2348882"/>
              <a:ext cx="4433898" cy="3240408"/>
              <a:chOff x="767408" y="2816884"/>
              <a:chExt cx="4433897" cy="3240408"/>
            </a:xfrm>
          </p:grpSpPr>
          <p:grpSp>
            <p:nvGrpSpPr>
              <p:cNvPr id="76" name="组合 75">
                <a:extLst>
                  <a:ext uri="{FF2B5EF4-FFF2-40B4-BE49-F238E27FC236}">
                    <a16:creationId xmlns:a16="http://schemas.microsoft.com/office/drawing/2014/main" id="{D273B3FB-FFA2-4861-BD1B-C6381768BFDC}"/>
                  </a:ext>
                </a:extLst>
              </p:cNvPr>
              <p:cNvGrpSpPr/>
              <p:nvPr/>
            </p:nvGrpSpPr>
            <p:grpSpPr>
              <a:xfrm>
                <a:off x="767408" y="2816884"/>
                <a:ext cx="4428492" cy="1080144"/>
                <a:chOff x="767408" y="2816884"/>
                <a:chExt cx="4428492" cy="1080144"/>
              </a:xfrm>
            </p:grpSpPr>
            <p:grpSp>
              <p:nvGrpSpPr>
                <p:cNvPr id="132" name="组合 131">
                  <a:extLst>
                    <a:ext uri="{FF2B5EF4-FFF2-40B4-BE49-F238E27FC236}">
                      <a16:creationId xmlns:a16="http://schemas.microsoft.com/office/drawing/2014/main" id="{57F5A3BD-76C5-4A89-87EE-A7CBA1F3446B}"/>
                    </a:ext>
                  </a:extLst>
                </p:cNvPr>
                <p:cNvGrpSpPr/>
                <p:nvPr/>
              </p:nvGrpSpPr>
              <p:grpSpPr>
                <a:xfrm>
                  <a:off x="1462838" y="3032761"/>
                  <a:ext cx="3577043" cy="768600"/>
                  <a:chOff x="1462838" y="2532826"/>
                  <a:chExt cx="3577043" cy="768686"/>
                </a:xfrm>
              </p:grpSpPr>
              <p:grpSp>
                <p:nvGrpSpPr>
                  <p:cNvPr id="136" name="组合 135">
                    <a:extLst>
                      <a:ext uri="{FF2B5EF4-FFF2-40B4-BE49-F238E27FC236}">
                        <a16:creationId xmlns:a16="http://schemas.microsoft.com/office/drawing/2014/main" id="{87FD6E80-5BB0-4E2A-AC65-FA0D15637C08}"/>
                      </a:ext>
                    </a:extLst>
                  </p:cNvPr>
                  <p:cNvGrpSpPr/>
                  <p:nvPr/>
                </p:nvGrpSpPr>
                <p:grpSpPr>
                  <a:xfrm>
                    <a:off x="2447595" y="2533577"/>
                    <a:ext cx="761340" cy="767935"/>
                    <a:chOff x="2648620" y="1085528"/>
                    <a:chExt cx="761340" cy="767935"/>
                  </a:xfrm>
                </p:grpSpPr>
                <p:sp>
                  <p:nvSpPr>
                    <p:cNvPr id="146" name="文本框 52">
                      <a:extLst>
                        <a:ext uri="{FF2B5EF4-FFF2-40B4-BE49-F238E27FC236}">
                          <a16:creationId xmlns:a16="http://schemas.microsoft.com/office/drawing/2014/main" id="{AAF5B712-FF6A-43A5-87E2-F04F3D083E4E}"/>
                        </a:ext>
                      </a:extLst>
                    </p:cNvPr>
                    <p:cNvSpPr txBox="1"/>
                    <p:nvPr/>
                  </p:nvSpPr>
                  <p:spPr>
                    <a:xfrm>
                      <a:off x="2648620" y="1566411"/>
                      <a:ext cx="761340" cy="287052"/>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备导学</a:t>
                      </a:r>
                    </a:p>
                  </p:txBody>
                </p:sp>
                <p:pic>
                  <p:nvPicPr>
                    <p:cNvPr id="147" name="Picture 8" descr="D:\教育云产品\00-【客户端】教学助手\TeacherAssistant\designs\new-design\资源图标16-64\导学文件.png">
                      <a:extLst>
                        <a:ext uri="{FF2B5EF4-FFF2-40B4-BE49-F238E27FC236}">
                          <a16:creationId xmlns:a16="http://schemas.microsoft.com/office/drawing/2014/main" id="{09C77AB7-DDED-4F68-847B-D709B75F4791}"/>
                        </a:ext>
                      </a:extLst>
                    </p:cNvPr>
                    <p:cNvPicPr>
                      <a:picLocks noChangeAspect="1" noChangeArrowheads="1"/>
                    </p:cNvPicPr>
                    <p:nvPr/>
                  </p:nvPicPr>
                  <p:blipFill>
                    <a:blip r:embed="rId9" cstate="print"/>
                    <a:stretch>
                      <a:fillRect/>
                    </a:stretch>
                  </p:blipFill>
                  <p:spPr bwMode="auto">
                    <a:xfrm>
                      <a:off x="2796713" y="1085528"/>
                      <a:ext cx="468000" cy="468000"/>
                    </a:xfrm>
                    <a:prstGeom prst="rect">
                      <a:avLst/>
                    </a:prstGeom>
                    <a:noFill/>
                  </p:spPr>
                </p:pic>
              </p:grpSp>
              <p:grpSp>
                <p:nvGrpSpPr>
                  <p:cNvPr id="137" name="组合 136">
                    <a:extLst>
                      <a:ext uri="{FF2B5EF4-FFF2-40B4-BE49-F238E27FC236}">
                        <a16:creationId xmlns:a16="http://schemas.microsoft.com/office/drawing/2014/main" id="{1422B0C2-39D3-4A87-AA7C-934F0E07DE4F}"/>
                      </a:ext>
                    </a:extLst>
                  </p:cNvPr>
                  <p:cNvGrpSpPr/>
                  <p:nvPr/>
                </p:nvGrpSpPr>
                <p:grpSpPr>
                  <a:xfrm>
                    <a:off x="3311691" y="2533577"/>
                    <a:ext cx="817639" cy="767931"/>
                    <a:chOff x="1619591" y="1965952"/>
                    <a:chExt cx="817639" cy="767931"/>
                  </a:xfrm>
                </p:grpSpPr>
                <p:sp>
                  <p:nvSpPr>
                    <p:cNvPr id="144" name="文本框 52">
                      <a:extLst>
                        <a:ext uri="{FF2B5EF4-FFF2-40B4-BE49-F238E27FC236}">
                          <a16:creationId xmlns:a16="http://schemas.microsoft.com/office/drawing/2014/main" id="{FC81E1C1-B761-4852-89FD-1F2A7FC84A85}"/>
                        </a:ext>
                      </a:extLst>
                    </p:cNvPr>
                    <p:cNvSpPr txBox="1"/>
                    <p:nvPr/>
                  </p:nvSpPr>
                  <p:spPr>
                    <a:xfrm>
                      <a:off x="1619591" y="2446831"/>
                      <a:ext cx="817639" cy="287052"/>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备课件</a:t>
                      </a:r>
                    </a:p>
                  </p:txBody>
                </p:sp>
                <p:pic>
                  <p:nvPicPr>
                    <p:cNvPr id="145" name="Picture 10" descr="D:\教育云产品\00-【客户端】教学助手\TeacherAssistant\designs\new-design\资源图标16-64\edu.png">
                      <a:extLst>
                        <a:ext uri="{FF2B5EF4-FFF2-40B4-BE49-F238E27FC236}">
                          <a16:creationId xmlns:a16="http://schemas.microsoft.com/office/drawing/2014/main" id="{D48A6DB0-001A-4014-8788-583B3C40148C}"/>
                        </a:ext>
                      </a:extLst>
                    </p:cNvPr>
                    <p:cNvPicPr>
                      <a:picLocks noChangeAspect="1" noChangeArrowheads="1"/>
                    </p:cNvPicPr>
                    <p:nvPr/>
                  </p:nvPicPr>
                  <p:blipFill>
                    <a:blip r:embed="rId10" cstate="print"/>
                    <a:stretch>
                      <a:fillRect/>
                    </a:stretch>
                  </p:blipFill>
                  <p:spPr bwMode="auto">
                    <a:xfrm>
                      <a:off x="1785918" y="1965952"/>
                      <a:ext cx="468000" cy="468000"/>
                    </a:xfrm>
                    <a:prstGeom prst="rect">
                      <a:avLst/>
                    </a:prstGeom>
                    <a:noFill/>
                  </p:spPr>
                </p:pic>
              </p:grpSp>
              <p:grpSp>
                <p:nvGrpSpPr>
                  <p:cNvPr id="138" name="组合 137">
                    <a:extLst>
                      <a:ext uri="{FF2B5EF4-FFF2-40B4-BE49-F238E27FC236}">
                        <a16:creationId xmlns:a16="http://schemas.microsoft.com/office/drawing/2014/main" id="{82143448-9ECD-4114-B973-32C5EBD9D7E6}"/>
                      </a:ext>
                    </a:extLst>
                  </p:cNvPr>
                  <p:cNvGrpSpPr/>
                  <p:nvPr/>
                </p:nvGrpSpPr>
                <p:grpSpPr>
                  <a:xfrm>
                    <a:off x="1462838" y="2532826"/>
                    <a:ext cx="744730" cy="768682"/>
                    <a:chOff x="1622831" y="1136851"/>
                    <a:chExt cx="744730" cy="768682"/>
                  </a:xfrm>
                </p:grpSpPr>
                <p:sp>
                  <p:nvSpPr>
                    <p:cNvPr id="142" name="文本框 52">
                      <a:extLst>
                        <a:ext uri="{FF2B5EF4-FFF2-40B4-BE49-F238E27FC236}">
                          <a16:creationId xmlns:a16="http://schemas.microsoft.com/office/drawing/2014/main" id="{E7D5823D-4CF6-4202-A860-ADA971C2ED81}"/>
                        </a:ext>
                      </a:extLst>
                    </p:cNvPr>
                    <p:cNvSpPr txBox="1"/>
                    <p:nvPr/>
                  </p:nvSpPr>
                  <p:spPr>
                    <a:xfrm>
                      <a:off x="1622831" y="1618481"/>
                      <a:ext cx="744730" cy="287052"/>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备资源</a:t>
                      </a:r>
                    </a:p>
                  </p:txBody>
                </p:sp>
                <p:pic>
                  <p:nvPicPr>
                    <p:cNvPr id="143" name="Picture 13" descr="D:\教学助手\【主界面】教学助手 改\12.09 相关流程\切图\组-818.png">
                      <a:extLst>
                        <a:ext uri="{FF2B5EF4-FFF2-40B4-BE49-F238E27FC236}">
                          <a16:creationId xmlns:a16="http://schemas.microsoft.com/office/drawing/2014/main" id="{5848F0E0-1A57-418A-9A56-FC46FF5068E0}"/>
                        </a:ext>
                      </a:extLst>
                    </p:cNvPr>
                    <p:cNvPicPr>
                      <a:picLocks noChangeAspect="1" noChangeArrowheads="1"/>
                    </p:cNvPicPr>
                    <p:nvPr/>
                  </p:nvPicPr>
                  <p:blipFill>
                    <a:blip r:embed="rId11" cstate="print"/>
                    <a:stretch>
                      <a:fillRect/>
                    </a:stretch>
                  </p:blipFill>
                  <p:spPr bwMode="auto">
                    <a:xfrm>
                      <a:off x="1785918" y="1136851"/>
                      <a:ext cx="476250" cy="476250"/>
                    </a:xfrm>
                    <a:prstGeom prst="rect">
                      <a:avLst/>
                    </a:prstGeom>
                    <a:noFill/>
                  </p:spPr>
                </p:pic>
              </p:grpSp>
              <p:grpSp>
                <p:nvGrpSpPr>
                  <p:cNvPr id="139" name="组合 138">
                    <a:extLst>
                      <a:ext uri="{FF2B5EF4-FFF2-40B4-BE49-F238E27FC236}">
                        <a16:creationId xmlns:a16="http://schemas.microsoft.com/office/drawing/2014/main" id="{780D79F7-8C7B-4055-8BE5-D15EEA9E21BF}"/>
                      </a:ext>
                    </a:extLst>
                  </p:cNvPr>
                  <p:cNvGrpSpPr/>
                  <p:nvPr/>
                </p:nvGrpSpPr>
                <p:grpSpPr>
                  <a:xfrm>
                    <a:off x="4216986" y="2533577"/>
                    <a:ext cx="822895" cy="767931"/>
                    <a:chOff x="2608620" y="1851670"/>
                    <a:chExt cx="822895" cy="767931"/>
                  </a:xfrm>
                </p:grpSpPr>
                <p:sp>
                  <p:nvSpPr>
                    <p:cNvPr id="140" name="文本框 52">
                      <a:extLst>
                        <a:ext uri="{FF2B5EF4-FFF2-40B4-BE49-F238E27FC236}">
                          <a16:creationId xmlns:a16="http://schemas.microsoft.com/office/drawing/2014/main" id="{280FE3AC-BAB3-40D9-A48C-ACA8400EBB7C}"/>
                        </a:ext>
                      </a:extLst>
                    </p:cNvPr>
                    <p:cNvSpPr txBox="1"/>
                    <p:nvPr/>
                  </p:nvSpPr>
                  <p:spPr>
                    <a:xfrm>
                      <a:off x="2608620" y="2332549"/>
                      <a:ext cx="822895" cy="287052"/>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备习题</a:t>
                      </a:r>
                    </a:p>
                  </p:txBody>
                </p:sp>
                <p:pic>
                  <p:nvPicPr>
                    <p:cNvPr id="141" name="Picture 8" descr="D:\教育云产品\00-【客户端】教学助手\TeacherAssistant\designs\new-design\资源图标16-64\导学文件.png">
                      <a:extLst>
                        <a:ext uri="{FF2B5EF4-FFF2-40B4-BE49-F238E27FC236}">
                          <a16:creationId xmlns:a16="http://schemas.microsoft.com/office/drawing/2014/main" id="{F2328C69-3F8B-47C1-BC0E-D17D80E90F50}"/>
                        </a:ext>
                      </a:extLst>
                    </p:cNvPr>
                    <p:cNvPicPr>
                      <a:picLocks noChangeAspect="1" noChangeArrowheads="1"/>
                    </p:cNvPicPr>
                    <p:nvPr/>
                  </p:nvPicPr>
                  <p:blipFill>
                    <a:blip r:embed="rId12" cstate="print"/>
                    <a:stretch>
                      <a:fillRect/>
                    </a:stretch>
                  </p:blipFill>
                  <p:spPr bwMode="auto">
                    <a:xfrm>
                      <a:off x="2807804" y="1851670"/>
                      <a:ext cx="468000" cy="468000"/>
                    </a:xfrm>
                    <a:prstGeom prst="rect">
                      <a:avLst/>
                    </a:prstGeom>
                    <a:noFill/>
                  </p:spPr>
                </p:pic>
              </p:grpSp>
            </p:grpSp>
            <p:grpSp>
              <p:nvGrpSpPr>
                <p:cNvPr id="133" name="组合 132">
                  <a:extLst>
                    <a:ext uri="{FF2B5EF4-FFF2-40B4-BE49-F238E27FC236}">
                      <a16:creationId xmlns:a16="http://schemas.microsoft.com/office/drawing/2014/main" id="{BE4D94A8-CEA8-4A25-852A-539523676E0C}"/>
                    </a:ext>
                  </a:extLst>
                </p:cNvPr>
                <p:cNvGrpSpPr/>
                <p:nvPr/>
              </p:nvGrpSpPr>
              <p:grpSpPr>
                <a:xfrm>
                  <a:off x="767408" y="2816884"/>
                  <a:ext cx="4428492" cy="1080144"/>
                  <a:chOff x="767408" y="2313020"/>
                  <a:chExt cx="4428492" cy="1080144"/>
                </a:xfrm>
              </p:grpSpPr>
              <p:sp>
                <p:nvSpPr>
                  <p:cNvPr id="134" name="圆角矩形 51">
                    <a:extLst>
                      <a:ext uri="{FF2B5EF4-FFF2-40B4-BE49-F238E27FC236}">
                        <a16:creationId xmlns:a16="http://schemas.microsoft.com/office/drawing/2014/main" id="{D3DFA2F1-AC3E-4531-B773-BFED02F213E9}"/>
                      </a:ext>
                    </a:extLst>
                  </p:cNvPr>
                  <p:cNvSpPr/>
                  <p:nvPr/>
                </p:nvSpPr>
                <p:spPr>
                  <a:xfrm>
                    <a:off x="767408" y="2313020"/>
                    <a:ext cx="504056" cy="1080000"/>
                  </a:xfrm>
                  <a:prstGeom prst="roundRect">
                    <a:avLst>
                      <a:gd name="adj" fmla="val 0"/>
                    </a:avLst>
                  </a:prstGeom>
                  <a:solidFill>
                    <a:srgbClr val="009DD9"/>
                  </a:solidFill>
                  <a:ln w="19050" cap="flat" cmpd="sng" algn="ctr">
                    <a:solidFill>
                      <a:sysClr val="window" lastClr="FFFFFF">
                        <a:lumMod val="65000"/>
                      </a:sys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课前</a:t>
                    </a:r>
                  </a:p>
                </p:txBody>
              </p:sp>
              <p:sp>
                <p:nvSpPr>
                  <p:cNvPr id="135" name="圆角矩形 52">
                    <a:extLst>
                      <a:ext uri="{FF2B5EF4-FFF2-40B4-BE49-F238E27FC236}">
                        <a16:creationId xmlns:a16="http://schemas.microsoft.com/office/drawing/2014/main" id="{EB87573A-C577-4B47-BF28-7A197004711A}"/>
                      </a:ext>
                    </a:extLst>
                  </p:cNvPr>
                  <p:cNvSpPr/>
                  <p:nvPr/>
                </p:nvSpPr>
                <p:spPr>
                  <a:xfrm>
                    <a:off x="1280574" y="2313164"/>
                    <a:ext cx="3915326" cy="1080000"/>
                  </a:xfrm>
                  <a:prstGeom prst="roundRect">
                    <a:avLst>
                      <a:gd name="adj" fmla="val 0"/>
                    </a:avLst>
                  </a:prstGeom>
                  <a:noFill/>
                  <a:ln w="19050" cap="flat" cmpd="sng" algn="ctr">
                    <a:solidFill>
                      <a:sysClr val="window" lastClr="FFFFFF">
                        <a:lumMod val="65000"/>
                      </a:sys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altLang="zh-CN" sz="1600" b="1" i="0" u="none" strike="noStrike" kern="0" cap="none" spc="0" normalizeH="0" baseline="0" noProof="0" dirty="0">
                      <a:ln>
                        <a:noFill/>
                      </a:ln>
                      <a:solidFill>
                        <a:srgbClr val="F05425"/>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77" name="组合 76">
                <a:extLst>
                  <a:ext uri="{FF2B5EF4-FFF2-40B4-BE49-F238E27FC236}">
                    <a16:creationId xmlns:a16="http://schemas.microsoft.com/office/drawing/2014/main" id="{6EECCED5-7ABE-4D93-85DD-B570714A839C}"/>
                  </a:ext>
                </a:extLst>
              </p:cNvPr>
              <p:cNvGrpSpPr/>
              <p:nvPr/>
            </p:nvGrpSpPr>
            <p:grpSpPr>
              <a:xfrm>
                <a:off x="767408" y="3897028"/>
                <a:ext cx="4428492" cy="1080000"/>
                <a:chOff x="767408" y="3897028"/>
                <a:chExt cx="4428492" cy="1080000"/>
              </a:xfrm>
            </p:grpSpPr>
            <p:grpSp>
              <p:nvGrpSpPr>
                <p:cNvPr id="91" name="组合 90">
                  <a:extLst>
                    <a:ext uri="{FF2B5EF4-FFF2-40B4-BE49-F238E27FC236}">
                      <a16:creationId xmlns:a16="http://schemas.microsoft.com/office/drawing/2014/main" id="{11407D68-118E-4E31-B5EE-FDF196C6CFC3}"/>
                    </a:ext>
                  </a:extLst>
                </p:cNvPr>
                <p:cNvGrpSpPr/>
                <p:nvPr/>
              </p:nvGrpSpPr>
              <p:grpSpPr>
                <a:xfrm>
                  <a:off x="1375484" y="4102271"/>
                  <a:ext cx="3712404" cy="779668"/>
                  <a:chOff x="1375484" y="3948241"/>
                  <a:chExt cx="3712404" cy="779668"/>
                </a:xfrm>
              </p:grpSpPr>
              <p:sp>
                <p:nvSpPr>
                  <p:cNvPr id="95" name="文本框 52">
                    <a:extLst>
                      <a:ext uri="{FF2B5EF4-FFF2-40B4-BE49-F238E27FC236}">
                        <a16:creationId xmlns:a16="http://schemas.microsoft.com/office/drawing/2014/main" id="{BE6D22FB-C426-47EE-9BB2-765F0044FC8C}"/>
                      </a:ext>
                    </a:extLst>
                  </p:cNvPr>
                  <p:cNvSpPr txBox="1"/>
                  <p:nvPr/>
                </p:nvSpPr>
                <p:spPr>
                  <a:xfrm>
                    <a:off x="1375484" y="4437188"/>
                    <a:ext cx="1012104" cy="28702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F05425"/>
                        </a:solidFill>
                        <a:effectLst/>
                        <a:uLnTx/>
                        <a:uFillTx/>
                        <a:latin typeface="微软雅黑" panose="020B0503020204020204" pitchFamily="34" charset="-122"/>
                        <a:ea typeface="微软雅黑" panose="020B0503020204020204" pitchFamily="34" charset="-122"/>
                      </a:rPr>
                      <a:t>移动授课</a:t>
                    </a:r>
                  </a:p>
                </p:txBody>
              </p:sp>
              <p:grpSp>
                <p:nvGrpSpPr>
                  <p:cNvPr id="96" name="组合 95">
                    <a:extLst>
                      <a:ext uri="{FF2B5EF4-FFF2-40B4-BE49-F238E27FC236}">
                        <a16:creationId xmlns:a16="http://schemas.microsoft.com/office/drawing/2014/main" id="{EDA24C16-2F82-4EB4-827D-95EF10F7439D}"/>
                      </a:ext>
                    </a:extLst>
                  </p:cNvPr>
                  <p:cNvGrpSpPr/>
                  <p:nvPr/>
                </p:nvGrpSpPr>
                <p:grpSpPr>
                  <a:xfrm>
                    <a:off x="4227911" y="3964878"/>
                    <a:ext cx="859977" cy="763031"/>
                    <a:chOff x="5042716" y="1909606"/>
                    <a:chExt cx="859977" cy="763031"/>
                  </a:xfrm>
                </p:grpSpPr>
                <p:sp>
                  <p:nvSpPr>
                    <p:cNvPr id="130" name="文本框 52">
                      <a:extLst>
                        <a:ext uri="{FF2B5EF4-FFF2-40B4-BE49-F238E27FC236}">
                          <a16:creationId xmlns:a16="http://schemas.microsoft.com/office/drawing/2014/main" id="{71FC33C1-171B-4E37-9F2F-4901923A650D}"/>
                        </a:ext>
                      </a:extLst>
                    </p:cNvPr>
                    <p:cNvSpPr txBox="1"/>
                    <p:nvPr/>
                  </p:nvSpPr>
                  <p:spPr>
                    <a:xfrm>
                      <a:off x="5042716" y="2385617"/>
                      <a:ext cx="859977" cy="28702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F05425"/>
                          </a:solidFill>
                          <a:effectLst/>
                          <a:uLnTx/>
                          <a:uFillTx/>
                          <a:latin typeface="微软雅黑" panose="020B0503020204020204" pitchFamily="34" charset="-122"/>
                          <a:ea typeface="微软雅黑" panose="020B0503020204020204" pitchFamily="34" charset="-122"/>
                        </a:rPr>
                        <a:t>课堂实录</a:t>
                      </a:r>
                    </a:p>
                  </p:txBody>
                </p:sp>
                <p:pic>
                  <p:nvPicPr>
                    <p:cNvPr id="131" name="Picture 9" descr="C:\Users\Administrator\Desktop\新建文件夹\film-拷贝.png">
                      <a:extLst>
                        <a:ext uri="{FF2B5EF4-FFF2-40B4-BE49-F238E27FC236}">
                          <a16:creationId xmlns:a16="http://schemas.microsoft.com/office/drawing/2014/main" id="{506CC71E-D785-49AD-AE5D-EE1A7B7DF52C}"/>
                        </a:ext>
                      </a:extLst>
                    </p:cNvPr>
                    <p:cNvPicPr>
                      <a:picLocks noChangeAspect="1" noChangeArrowheads="1"/>
                    </p:cNvPicPr>
                    <p:nvPr/>
                  </p:nvPicPr>
                  <p:blipFill>
                    <a:blip r:embed="rId13" cstate="print">
                      <a:duotone>
                        <a:prstClr val="black"/>
                        <a:srgbClr val="FF9933">
                          <a:tint val="45000"/>
                          <a:satMod val="400000"/>
                        </a:srgbClr>
                      </a:duotone>
                      <a:extLst>
                        <a:ext uri="{BEBA8EAE-BF5A-486C-A8C5-ECC9F3942E4B}">
                          <a14:imgProps xmlns:a14="http://schemas.microsoft.com/office/drawing/2010/main">
                            <a14:imgLayer r:embed="rId14">
                              <a14:imgEffect>
                                <a14:brightnessContrast bright="40000" contrast="40000"/>
                              </a14:imgEffect>
                            </a14:imgLayer>
                          </a14:imgProps>
                        </a:ext>
                      </a:extLst>
                    </a:blip>
                    <a:stretch>
                      <a:fillRect/>
                    </a:stretch>
                  </p:blipFill>
                  <p:spPr bwMode="auto">
                    <a:xfrm>
                      <a:off x="5214942" y="1909606"/>
                      <a:ext cx="500066" cy="479229"/>
                    </a:xfrm>
                    <a:prstGeom prst="rect">
                      <a:avLst/>
                    </a:prstGeom>
                    <a:noFill/>
                  </p:spPr>
                </p:pic>
              </p:grpSp>
              <p:grpSp>
                <p:nvGrpSpPr>
                  <p:cNvPr id="97" name="组合 96">
                    <a:extLst>
                      <a:ext uri="{FF2B5EF4-FFF2-40B4-BE49-F238E27FC236}">
                        <a16:creationId xmlns:a16="http://schemas.microsoft.com/office/drawing/2014/main" id="{90C558D0-8CCA-4330-B829-0BC11ADD333D}"/>
                      </a:ext>
                    </a:extLst>
                  </p:cNvPr>
                  <p:cNvGrpSpPr/>
                  <p:nvPr/>
                </p:nvGrpSpPr>
                <p:grpSpPr>
                  <a:xfrm>
                    <a:off x="2436353" y="3969029"/>
                    <a:ext cx="879208" cy="755178"/>
                    <a:chOff x="5082782" y="1143560"/>
                    <a:chExt cx="879208" cy="755178"/>
                  </a:xfrm>
                </p:grpSpPr>
                <p:sp>
                  <p:nvSpPr>
                    <p:cNvPr id="101" name="文本框 52">
                      <a:extLst>
                        <a:ext uri="{FF2B5EF4-FFF2-40B4-BE49-F238E27FC236}">
                          <a16:creationId xmlns:a16="http://schemas.microsoft.com/office/drawing/2014/main" id="{AA9C08F0-BA6D-4AC5-BCCD-20C167A68F9F}"/>
                        </a:ext>
                      </a:extLst>
                    </p:cNvPr>
                    <p:cNvSpPr txBox="1"/>
                    <p:nvPr/>
                  </p:nvSpPr>
                  <p:spPr>
                    <a:xfrm>
                      <a:off x="5082782" y="1611718"/>
                      <a:ext cx="879208" cy="28702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F05425"/>
                          </a:solidFill>
                          <a:effectLst/>
                          <a:uLnTx/>
                          <a:uFillTx/>
                          <a:latin typeface="微软雅黑" panose="020B0503020204020204" pitchFamily="34" charset="-122"/>
                          <a:ea typeface="微软雅黑" panose="020B0503020204020204" pitchFamily="34" charset="-122"/>
                        </a:rPr>
                        <a:t>课堂互动</a:t>
                      </a:r>
                    </a:p>
                  </p:txBody>
                </p:sp>
                <p:pic>
                  <p:nvPicPr>
                    <p:cNvPr id="129" name="图片 128">
                      <a:extLst>
                        <a:ext uri="{FF2B5EF4-FFF2-40B4-BE49-F238E27FC236}">
                          <a16:creationId xmlns:a16="http://schemas.microsoft.com/office/drawing/2014/main" id="{716848CB-FBC2-4B63-9FFE-31C17BC2F019}"/>
                        </a:ext>
                      </a:extLst>
                    </p:cNvPr>
                    <p:cNvPicPr>
                      <a:picLocks noChangeAspect="1"/>
                    </p:cNvPicPr>
                    <p:nvPr/>
                  </p:nvPicPr>
                  <p:blipFill>
                    <a:blip r:embed="rId15" cstate="print">
                      <a:clrChange>
                        <a:clrFrom>
                          <a:srgbClr val="000000">
                            <a:alpha val="0"/>
                          </a:srgbClr>
                        </a:clrFrom>
                        <a:clrTo>
                          <a:srgbClr val="000000">
                            <a:alpha val="0"/>
                          </a:srgbClr>
                        </a:clrTo>
                      </a:clrChange>
                      <a:duotone>
                        <a:prstClr val="black"/>
                        <a:srgbClr val="FF9933">
                          <a:tint val="45000"/>
                          <a:satMod val="400000"/>
                        </a:srgbClr>
                      </a:duotone>
                      <a:extLst>
                        <a:ext uri="{BEBA8EAE-BF5A-486C-A8C5-ECC9F3942E4B}">
                          <a14:imgProps xmlns:a14="http://schemas.microsoft.com/office/drawing/2010/main">
                            <a14:imgLayer r:embed="rId16">
                              <a14:imgEffect>
                                <a14:brightnessContrast bright="40000" contrast="40000"/>
                              </a14:imgEffect>
                              <a14:imgEffect>
                                <a14:saturation sat="66000"/>
                              </a14:imgEffect>
                              <a14:imgEffect>
                                <a14:sharpenSoften amount="-50000"/>
                              </a14:imgEffect>
                            </a14:imgLayer>
                          </a14:imgProps>
                        </a:ext>
                      </a:extLst>
                    </a:blip>
                    <a:stretch>
                      <a:fillRect/>
                    </a:stretch>
                  </p:blipFill>
                  <p:spPr>
                    <a:xfrm>
                      <a:off x="5214942" y="1143560"/>
                      <a:ext cx="540060" cy="420929"/>
                    </a:xfrm>
                    <a:prstGeom prst="rect">
                      <a:avLst/>
                    </a:prstGeom>
                  </p:spPr>
                </p:pic>
              </p:grpSp>
              <p:grpSp>
                <p:nvGrpSpPr>
                  <p:cNvPr id="98" name="组合 97">
                    <a:extLst>
                      <a:ext uri="{FF2B5EF4-FFF2-40B4-BE49-F238E27FC236}">
                        <a16:creationId xmlns:a16="http://schemas.microsoft.com/office/drawing/2014/main" id="{E6960EDB-120A-4B5C-86A3-334BDFE02EDC}"/>
                      </a:ext>
                    </a:extLst>
                  </p:cNvPr>
                  <p:cNvGrpSpPr/>
                  <p:nvPr/>
                </p:nvGrpSpPr>
                <p:grpSpPr>
                  <a:xfrm>
                    <a:off x="3251684" y="3948241"/>
                    <a:ext cx="905362" cy="775968"/>
                    <a:chOff x="3997893" y="1817599"/>
                    <a:chExt cx="905362" cy="775968"/>
                  </a:xfrm>
                </p:grpSpPr>
                <p:sp>
                  <p:nvSpPr>
                    <p:cNvPr id="99" name="文本框 52">
                      <a:extLst>
                        <a:ext uri="{FF2B5EF4-FFF2-40B4-BE49-F238E27FC236}">
                          <a16:creationId xmlns:a16="http://schemas.microsoft.com/office/drawing/2014/main" id="{083E9196-1BBE-45AC-9236-88B2EC32BD9D}"/>
                        </a:ext>
                      </a:extLst>
                    </p:cNvPr>
                    <p:cNvSpPr txBox="1"/>
                    <p:nvPr/>
                  </p:nvSpPr>
                  <p:spPr>
                    <a:xfrm>
                      <a:off x="3997893" y="2306547"/>
                      <a:ext cx="905362" cy="28702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F05425"/>
                          </a:solidFill>
                          <a:effectLst/>
                          <a:uLnTx/>
                          <a:uFillTx/>
                          <a:latin typeface="微软雅黑" panose="020B0503020204020204" pitchFamily="34" charset="-122"/>
                          <a:ea typeface="微软雅黑" panose="020B0503020204020204" pitchFamily="34" charset="-122"/>
                        </a:rPr>
                        <a:t>随堂检测</a:t>
                      </a:r>
                    </a:p>
                  </p:txBody>
                </p:sp>
                <p:pic>
                  <p:nvPicPr>
                    <p:cNvPr id="100" name="图片 99">
                      <a:extLst>
                        <a:ext uri="{FF2B5EF4-FFF2-40B4-BE49-F238E27FC236}">
                          <a16:creationId xmlns:a16="http://schemas.microsoft.com/office/drawing/2014/main" id="{B9CC5777-6194-4E29-AA3D-690EC4767B88}"/>
                        </a:ext>
                      </a:extLst>
                    </p:cNvPr>
                    <p:cNvPicPr>
                      <a:picLocks noChangeAspect="1"/>
                    </p:cNvPicPr>
                    <p:nvPr/>
                  </p:nvPicPr>
                  <p:blipFill>
                    <a:blip r:embed="rId17" cstate="print">
                      <a:duotone>
                        <a:prstClr val="black"/>
                        <a:srgbClr val="FF9933">
                          <a:tint val="45000"/>
                          <a:satMod val="400000"/>
                        </a:srgbClr>
                      </a:duotone>
                      <a:extLst>
                        <a:ext uri="{BEBA8EAE-BF5A-486C-A8C5-ECC9F3942E4B}">
                          <a14:imgProps xmlns:a14="http://schemas.microsoft.com/office/drawing/2010/main">
                            <a14:imgLayer r:embed="rId18">
                              <a14:imgEffect>
                                <a14:brightnessContrast bright="40000"/>
                              </a14:imgEffect>
                            </a14:imgLayer>
                          </a14:imgProps>
                        </a:ext>
                      </a:extLst>
                    </a:blip>
                    <a:stretch>
                      <a:fillRect/>
                    </a:stretch>
                  </p:blipFill>
                  <p:spPr>
                    <a:xfrm>
                      <a:off x="4175175" y="1817599"/>
                      <a:ext cx="566105" cy="481190"/>
                    </a:xfrm>
                    <a:prstGeom prst="rect">
                      <a:avLst/>
                    </a:prstGeom>
                  </p:spPr>
                </p:pic>
              </p:grpSp>
            </p:grpSp>
            <p:grpSp>
              <p:nvGrpSpPr>
                <p:cNvPr id="92" name="组合 91">
                  <a:extLst>
                    <a:ext uri="{FF2B5EF4-FFF2-40B4-BE49-F238E27FC236}">
                      <a16:creationId xmlns:a16="http://schemas.microsoft.com/office/drawing/2014/main" id="{8AA3C9E1-E607-497F-97BE-1ED5E622CA29}"/>
                    </a:ext>
                  </a:extLst>
                </p:cNvPr>
                <p:cNvGrpSpPr/>
                <p:nvPr/>
              </p:nvGrpSpPr>
              <p:grpSpPr>
                <a:xfrm>
                  <a:off x="767408" y="3897028"/>
                  <a:ext cx="4428492" cy="1080000"/>
                  <a:chOff x="767408" y="3609020"/>
                  <a:chExt cx="4428492" cy="1080000"/>
                </a:xfrm>
              </p:grpSpPr>
              <p:sp>
                <p:nvSpPr>
                  <p:cNvPr id="93" name="圆角矩形 37">
                    <a:extLst>
                      <a:ext uri="{FF2B5EF4-FFF2-40B4-BE49-F238E27FC236}">
                        <a16:creationId xmlns:a16="http://schemas.microsoft.com/office/drawing/2014/main" id="{4F7287D9-7484-482E-AF5A-BA86DD99E602}"/>
                      </a:ext>
                    </a:extLst>
                  </p:cNvPr>
                  <p:cNvSpPr/>
                  <p:nvPr/>
                </p:nvSpPr>
                <p:spPr>
                  <a:xfrm>
                    <a:off x="767408" y="3609020"/>
                    <a:ext cx="504056" cy="1080000"/>
                  </a:xfrm>
                  <a:prstGeom prst="roundRect">
                    <a:avLst>
                      <a:gd name="adj" fmla="val 0"/>
                    </a:avLst>
                  </a:prstGeom>
                  <a:solidFill>
                    <a:srgbClr val="FF9933"/>
                  </a:solidFill>
                  <a:ln w="19050" cap="flat" cmpd="sng" algn="ctr">
                    <a:solidFill>
                      <a:sysClr val="window" lastClr="FFFFFF">
                        <a:lumMod val="65000"/>
                      </a:sys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课中</a:t>
                    </a:r>
                  </a:p>
                </p:txBody>
              </p:sp>
              <p:sp>
                <p:nvSpPr>
                  <p:cNvPr id="94" name="圆角矩形 38">
                    <a:extLst>
                      <a:ext uri="{FF2B5EF4-FFF2-40B4-BE49-F238E27FC236}">
                        <a16:creationId xmlns:a16="http://schemas.microsoft.com/office/drawing/2014/main" id="{19DC079F-98BC-46A1-A514-A2FD1210A872}"/>
                      </a:ext>
                    </a:extLst>
                  </p:cNvPr>
                  <p:cNvSpPr/>
                  <p:nvPr/>
                </p:nvSpPr>
                <p:spPr>
                  <a:xfrm>
                    <a:off x="1280574" y="3609020"/>
                    <a:ext cx="3915326" cy="1080000"/>
                  </a:xfrm>
                  <a:prstGeom prst="roundRect">
                    <a:avLst>
                      <a:gd name="adj" fmla="val 0"/>
                    </a:avLst>
                  </a:prstGeom>
                  <a:noFill/>
                  <a:ln w="19050" cap="flat" cmpd="sng" algn="ctr">
                    <a:solidFill>
                      <a:sysClr val="window" lastClr="FFFFFF">
                        <a:lumMod val="65000"/>
                      </a:sys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100" b="1" i="0" u="none" strike="noStrike" kern="0" cap="none" spc="0" normalizeH="0" baseline="0" noProof="0" dirty="0">
                        <a:ln>
                          <a:noFill/>
                        </a:ln>
                        <a:solidFill>
                          <a:srgbClr val="F05425"/>
                        </a:solidFill>
                        <a:effectLst/>
                        <a:uLnTx/>
                        <a:uFillTx/>
                        <a:latin typeface="微软雅黑" panose="020B0503020204020204" pitchFamily="34" charset="-122"/>
                        <a:ea typeface="微软雅黑" panose="020B0503020204020204" pitchFamily="34" charset="-122"/>
                        <a:cs typeface="+mn-cs"/>
                      </a:rPr>
                      <a:t>【】</a:t>
                    </a:r>
                  </a:p>
                </p:txBody>
              </p:sp>
            </p:grpSp>
          </p:grpSp>
          <p:grpSp>
            <p:nvGrpSpPr>
              <p:cNvPr id="78" name="组合 77">
                <a:extLst>
                  <a:ext uri="{FF2B5EF4-FFF2-40B4-BE49-F238E27FC236}">
                    <a16:creationId xmlns:a16="http://schemas.microsoft.com/office/drawing/2014/main" id="{369DBE01-ADE1-4C66-B994-7E6E5F8AA22E}"/>
                  </a:ext>
                </a:extLst>
              </p:cNvPr>
              <p:cNvGrpSpPr/>
              <p:nvPr/>
            </p:nvGrpSpPr>
            <p:grpSpPr>
              <a:xfrm>
                <a:off x="767408" y="4977148"/>
                <a:ext cx="4433897" cy="1080144"/>
                <a:chOff x="767408" y="4977148"/>
                <a:chExt cx="4433897" cy="1080144"/>
              </a:xfrm>
            </p:grpSpPr>
            <p:grpSp>
              <p:nvGrpSpPr>
                <p:cNvPr id="79" name="组合 78">
                  <a:extLst>
                    <a:ext uri="{FF2B5EF4-FFF2-40B4-BE49-F238E27FC236}">
                      <a16:creationId xmlns:a16="http://schemas.microsoft.com/office/drawing/2014/main" id="{EC7BCBB5-6F6B-4308-8083-386C6DC0234A}"/>
                    </a:ext>
                  </a:extLst>
                </p:cNvPr>
                <p:cNvGrpSpPr/>
                <p:nvPr/>
              </p:nvGrpSpPr>
              <p:grpSpPr>
                <a:xfrm>
                  <a:off x="1487488" y="5155095"/>
                  <a:ext cx="3627169" cy="806255"/>
                  <a:chOff x="1487488" y="5367562"/>
                  <a:chExt cx="3627169" cy="806255"/>
                </a:xfrm>
              </p:grpSpPr>
              <p:sp>
                <p:nvSpPr>
                  <p:cNvPr id="83" name="TextBox 42">
                    <a:extLst>
                      <a:ext uri="{FF2B5EF4-FFF2-40B4-BE49-F238E27FC236}">
                        <a16:creationId xmlns:a16="http://schemas.microsoft.com/office/drawing/2014/main" id="{371D48C3-20B4-4219-A80A-EBCF9D4695EA}"/>
                      </a:ext>
                    </a:extLst>
                  </p:cNvPr>
                  <p:cNvSpPr txBox="1"/>
                  <p:nvPr/>
                </p:nvSpPr>
                <p:spPr>
                  <a:xfrm>
                    <a:off x="1487488" y="5881942"/>
                    <a:ext cx="792480" cy="287020"/>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听说作业</a:t>
                    </a:r>
                  </a:p>
                </p:txBody>
              </p:sp>
              <p:grpSp>
                <p:nvGrpSpPr>
                  <p:cNvPr id="84" name="组合 83">
                    <a:extLst>
                      <a:ext uri="{FF2B5EF4-FFF2-40B4-BE49-F238E27FC236}">
                        <a16:creationId xmlns:a16="http://schemas.microsoft.com/office/drawing/2014/main" id="{C64E9040-1218-4468-A4C9-BCFC390C0E0A}"/>
                      </a:ext>
                    </a:extLst>
                  </p:cNvPr>
                  <p:cNvGrpSpPr/>
                  <p:nvPr/>
                </p:nvGrpSpPr>
                <p:grpSpPr>
                  <a:xfrm>
                    <a:off x="2423592" y="5378884"/>
                    <a:ext cx="1521040" cy="790078"/>
                    <a:chOff x="7583776" y="1174497"/>
                    <a:chExt cx="1521040" cy="790078"/>
                  </a:xfrm>
                </p:grpSpPr>
                <p:pic>
                  <p:nvPicPr>
                    <p:cNvPr id="89" name="Picture 2" descr="D:\教育云产品\00-【客户端】教学助手\TeacherAssistant\designs\new-design\资源图标16-64\inage.png">
                      <a:extLst>
                        <a:ext uri="{FF2B5EF4-FFF2-40B4-BE49-F238E27FC236}">
                          <a16:creationId xmlns:a16="http://schemas.microsoft.com/office/drawing/2014/main" id="{D40D7CAA-56A8-443D-9A72-C3D40C68EC3C}"/>
                        </a:ext>
                      </a:extLst>
                    </p:cNvPr>
                    <p:cNvPicPr>
                      <a:picLocks noChangeAspect="1" noChangeArrowheads="1"/>
                    </p:cNvPicPr>
                    <p:nvPr/>
                  </p:nvPicPr>
                  <p:blipFill>
                    <a:blip r:embed="rId19" cstate="print">
                      <a:duotone>
                        <a:prstClr val="black"/>
                        <a:srgbClr val="00B050">
                          <a:tint val="45000"/>
                          <a:satMod val="400000"/>
                        </a:srgbClr>
                      </a:duotone>
                      <a:extLst>
                        <a:ext uri="{BEBA8EAE-BF5A-486C-A8C5-ECC9F3942E4B}">
                          <a14:imgProps xmlns:a14="http://schemas.microsoft.com/office/drawing/2010/main">
                            <a14:imgLayer r:embed="rId20">
                              <a14:imgEffect>
                                <a14:brightnessContrast bright="40000" contrast="-40000"/>
                              </a14:imgEffect>
                              <a14:imgEffect>
                                <a14:sharpenSoften amount="50000"/>
                              </a14:imgEffect>
                            </a14:imgLayer>
                          </a14:imgProps>
                        </a:ext>
                      </a:extLst>
                    </a:blip>
                    <a:stretch>
                      <a:fillRect/>
                    </a:stretch>
                  </p:blipFill>
                  <p:spPr bwMode="auto">
                    <a:xfrm>
                      <a:off x="8636816" y="1174497"/>
                      <a:ext cx="468000" cy="468000"/>
                    </a:xfrm>
                    <a:prstGeom prst="rect">
                      <a:avLst/>
                    </a:prstGeom>
                    <a:noFill/>
                  </p:spPr>
                </p:pic>
                <p:sp>
                  <p:nvSpPr>
                    <p:cNvPr id="90" name="TextBox 42">
                      <a:extLst>
                        <a:ext uri="{FF2B5EF4-FFF2-40B4-BE49-F238E27FC236}">
                          <a16:creationId xmlns:a16="http://schemas.microsoft.com/office/drawing/2014/main" id="{11AA2908-CD30-4209-98AC-826AF367A205}"/>
                        </a:ext>
                      </a:extLst>
                    </p:cNvPr>
                    <p:cNvSpPr txBox="1"/>
                    <p:nvPr/>
                  </p:nvSpPr>
                  <p:spPr>
                    <a:xfrm>
                      <a:off x="7583776" y="1677555"/>
                      <a:ext cx="792480" cy="287020"/>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习题作业</a:t>
                      </a:r>
                    </a:p>
                  </p:txBody>
                </p:sp>
              </p:grpSp>
              <p:sp>
                <p:nvSpPr>
                  <p:cNvPr id="85" name="TextBox 42">
                    <a:extLst>
                      <a:ext uri="{FF2B5EF4-FFF2-40B4-BE49-F238E27FC236}">
                        <a16:creationId xmlns:a16="http://schemas.microsoft.com/office/drawing/2014/main" id="{E6070000-CBCF-4DAA-8DB7-FBADB0F94447}"/>
                      </a:ext>
                    </a:extLst>
                  </p:cNvPr>
                  <p:cNvSpPr txBox="1"/>
                  <p:nvPr/>
                </p:nvSpPr>
                <p:spPr>
                  <a:xfrm>
                    <a:off x="3315561" y="5883163"/>
                    <a:ext cx="792480" cy="290654"/>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图片作业</a:t>
                    </a:r>
                  </a:p>
                </p:txBody>
              </p:sp>
              <p:grpSp>
                <p:nvGrpSpPr>
                  <p:cNvPr id="86" name="组合 85">
                    <a:extLst>
                      <a:ext uri="{FF2B5EF4-FFF2-40B4-BE49-F238E27FC236}">
                        <a16:creationId xmlns:a16="http://schemas.microsoft.com/office/drawing/2014/main" id="{C5DEC3A6-1A5A-41AA-B473-D73295C5A1FE}"/>
                      </a:ext>
                    </a:extLst>
                  </p:cNvPr>
                  <p:cNvGrpSpPr/>
                  <p:nvPr/>
                </p:nvGrpSpPr>
                <p:grpSpPr>
                  <a:xfrm>
                    <a:off x="4169777" y="5367562"/>
                    <a:ext cx="944880" cy="791649"/>
                    <a:chOff x="7509479" y="1959109"/>
                    <a:chExt cx="944880" cy="791649"/>
                  </a:xfrm>
                </p:grpSpPr>
                <p:pic>
                  <p:nvPicPr>
                    <p:cNvPr id="87" name="Picture 4" descr="D:\教育云产品\00-【客户端】教学助手\TeacherAssistant\designs\new-design\资源图标16-64\video.png">
                      <a:extLst>
                        <a:ext uri="{FF2B5EF4-FFF2-40B4-BE49-F238E27FC236}">
                          <a16:creationId xmlns:a16="http://schemas.microsoft.com/office/drawing/2014/main" id="{E295EF0B-CEC0-4B77-B7E8-D6F3011C808B}"/>
                        </a:ext>
                      </a:extLst>
                    </p:cNvPr>
                    <p:cNvPicPr>
                      <a:picLocks noChangeAspect="1" noChangeArrowheads="1"/>
                    </p:cNvPicPr>
                    <p:nvPr/>
                  </p:nvPicPr>
                  <p:blipFill>
                    <a:blip r:embed="rId21" cstate="print">
                      <a:duotone>
                        <a:prstClr val="black"/>
                        <a:srgbClr val="00B050">
                          <a:tint val="45000"/>
                          <a:satMod val="400000"/>
                        </a:srgbClr>
                      </a:duotone>
                      <a:extLst>
                        <a:ext uri="{BEBA8EAE-BF5A-486C-A8C5-ECC9F3942E4B}">
                          <a14:imgProps xmlns:a14="http://schemas.microsoft.com/office/drawing/2010/main">
                            <a14:imgLayer r:embed="rId22">
                              <a14:imgEffect>
                                <a14:brightnessContrast bright="40000" contrast="-40000"/>
                              </a14:imgEffect>
                            </a14:imgLayer>
                          </a14:imgProps>
                        </a:ext>
                      </a:extLst>
                    </a:blip>
                    <a:stretch>
                      <a:fillRect/>
                    </a:stretch>
                  </p:blipFill>
                  <p:spPr bwMode="auto">
                    <a:xfrm>
                      <a:off x="7755872" y="1959109"/>
                      <a:ext cx="468000" cy="468000"/>
                    </a:xfrm>
                    <a:prstGeom prst="rect">
                      <a:avLst/>
                    </a:prstGeom>
                    <a:noFill/>
                  </p:spPr>
                </p:pic>
                <p:sp>
                  <p:nvSpPr>
                    <p:cNvPr id="88" name="TextBox 42">
                      <a:extLst>
                        <a:ext uri="{FF2B5EF4-FFF2-40B4-BE49-F238E27FC236}">
                          <a16:creationId xmlns:a16="http://schemas.microsoft.com/office/drawing/2014/main" id="{CC30ED2D-C7CB-47DF-BFB6-5BFA411E62ED}"/>
                        </a:ext>
                      </a:extLst>
                    </p:cNvPr>
                    <p:cNvSpPr txBox="1"/>
                    <p:nvPr/>
                  </p:nvSpPr>
                  <p:spPr>
                    <a:xfrm>
                      <a:off x="7509479" y="2463738"/>
                      <a:ext cx="944880" cy="287020"/>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音视频作业</a:t>
                      </a:r>
                    </a:p>
                  </p:txBody>
                </p:sp>
              </p:grpSp>
            </p:grpSp>
            <p:grpSp>
              <p:nvGrpSpPr>
                <p:cNvPr id="80" name="组合 79">
                  <a:extLst>
                    <a:ext uri="{FF2B5EF4-FFF2-40B4-BE49-F238E27FC236}">
                      <a16:creationId xmlns:a16="http://schemas.microsoft.com/office/drawing/2014/main" id="{0A6841D0-CF2F-49AF-9D84-5E7BA47468E6}"/>
                    </a:ext>
                  </a:extLst>
                </p:cNvPr>
                <p:cNvGrpSpPr/>
                <p:nvPr/>
              </p:nvGrpSpPr>
              <p:grpSpPr>
                <a:xfrm>
                  <a:off x="767408" y="4977148"/>
                  <a:ext cx="4433897" cy="1080144"/>
                  <a:chOff x="767408" y="4905164"/>
                  <a:chExt cx="4433897" cy="1080144"/>
                </a:xfrm>
              </p:grpSpPr>
              <p:sp>
                <p:nvSpPr>
                  <p:cNvPr id="81" name="圆角矩形 25">
                    <a:extLst>
                      <a:ext uri="{FF2B5EF4-FFF2-40B4-BE49-F238E27FC236}">
                        <a16:creationId xmlns:a16="http://schemas.microsoft.com/office/drawing/2014/main" id="{36EC5939-D6CE-47AE-9ACF-180D6794EA20}"/>
                      </a:ext>
                    </a:extLst>
                  </p:cNvPr>
                  <p:cNvSpPr/>
                  <p:nvPr/>
                </p:nvSpPr>
                <p:spPr>
                  <a:xfrm>
                    <a:off x="1285979" y="4905164"/>
                    <a:ext cx="3915326" cy="1080000"/>
                  </a:xfrm>
                  <a:prstGeom prst="roundRect">
                    <a:avLst>
                      <a:gd name="adj" fmla="val 0"/>
                    </a:avLst>
                  </a:prstGeom>
                  <a:noFill/>
                  <a:ln w="19050" cap="flat" cmpd="sng" algn="ctr">
                    <a:solidFill>
                      <a:sysClr val="window" lastClr="FFFFFF">
                        <a:lumMod val="65000"/>
                      </a:sys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100" b="1" i="0" u="none" strike="noStrike" kern="0" cap="none" spc="0" normalizeH="0" baseline="0" noProof="0" dirty="0">
                        <a:ln>
                          <a:noFill/>
                        </a:ln>
                        <a:solidFill>
                          <a:srgbClr val="F05425"/>
                        </a:solidFill>
                        <a:effectLst/>
                        <a:uLnTx/>
                        <a:uFillTx/>
                        <a:latin typeface="微软雅黑" panose="020B0503020204020204" pitchFamily="34" charset="-122"/>
                        <a:ea typeface="微软雅黑" panose="020B0503020204020204" pitchFamily="34" charset="-122"/>
                        <a:cs typeface="+mn-cs"/>
                      </a:rPr>
                      <a:t>【】</a:t>
                    </a:r>
                  </a:p>
                </p:txBody>
              </p:sp>
              <p:sp>
                <p:nvSpPr>
                  <p:cNvPr id="82" name="圆角矩形 26">
                    <a:extLst>
                      <a:ext uri="{FF2B5EF4-FFF2-40B4-BE49-F238E27FC236}">
                        <a16:creationId xmlns:a16="http://schemas.microsoft.com/office/drawing/2014/main" id="{DB5A4CC7-8B49-4D5A-9F44-5FEBCF0F477F}"/>
                      </a:ext>
                    </a:extLst>
                  </p:cNvPr>
                  <p:cNvSpPr/>
                  <p:nvPr/>
                </p:nvSpPr>
                <p:spPr>
                  <a:xfrm>
                    <a:off x="767408" y="4905308"/>
                    <a:ext cx="504056" cy="1080000"/>
                  </a:xfrm>
                  <a:prstGeom prst="roundRect">
                    <a:avLst>
                      <a:gd name="adj" fmla="val 0"/>
                    </a:avLst>
                  </a:prstGeom>
                  <a:solidFill>
                    <a:srgbClr val="7CCA62">
                      <a:lumMod val="75000"/>
                    </a:srgbClr>
                  </a:solidFill>
                  <a:ln w="19050" cap="flat" cmpd="sng" algn="ctr">
                    <a:solidFill>
                      <a:sysClr val="window" lastClr="FFFFFF">
                        <a:lumMod val="65000"/>
                      </a:sys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课后</a:t>
                    </a:r>
                  </a:p>
                </p:txBody>
              </p:sp>
            </p:grpSp>
          </p:grpSp>
        </p:grpSp>
        <p:sp>
          <p:nvSpPr>
            <p:cNvPr id="72" name="矩形 71">
              <a:extLst>
                <a:ext uri="{FF2B5EF4-FFF2-40B4-BE49-F238E27FC236}">
                  <a16:creationId xmlns:a16="http://schemas.microsoft.com/office/drawing/2014/main" id="{4C47D474-DC91-4B58-BAE0-697EDFBA5D93}"/>
                </a:ext>
              </a:extLst>
            </p:cNvPr>
            <p:cNvSpPr/>
            <p:nvPr/>
          </p:nvSpPr>
          <p:spPr>
            <a:xfrm>
              <a:off x="267688" y="5985286"/>
              <a:ext cx="5504132"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满足多种形式的信息化教学活动</a:t>
              </a:r>
            </a:p>
          </p:txBody>
        </p:sp>
        <p:pic>
          <p:nvPicPr>
            <p:cNvPr id="73" name="Picture 2" descr="C:\Users\tyjy\Desktop\听说作业.png">
              <a:extLst>
                <a:ext uri="{FF2B5EF4-FFF2-40B4-BE49-F238E27FC236}">
                  <a16:creationId xmlns:a16="http://schemas.microsoft.com/office/drawing/2014/main" id="{EB92734D-F1E0-498E-BE89-C7D25DD326FA}"/>
                </a:ext>
              </a:extLst>
            </p:cNvPr>
            <p:cNvPicPr>
              <a:picLocks noChangeAspect="1" noChangeArrowheads="1"/>
            </p:cNvPicPr>
            <p:nvPr/>
          </p:nvPicPr>
          <p:blipFill>
            <a:blip r:embed="rId23">
              <a:duotone>
                <a:prstClr val="black"/>
                <a:schemeClr val="accent5">
                  <a:tint val="45000"/>
                  <a:satMod val="400000"/>
                </a:schemeClr>
              </a:duotone>
              <a:extLst>
                <a:ext uri="{BEBA8EAE-BF5A-486C-A8C5-ECC9F3942E4B}">
                  <a14:imgProps xmlns:a14="http://schemas.microsoft.com/office/drawing/2010/main">
                    <a14:imgLayer r:embed="rId2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29918" y="4712237"/>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D:\教育云产品\00-【客户端】教学助手\TeacherAssistant\designs\new-design\资源图标16-64\导学文件.png">
              <a:extLst>
                <a:ext uri="{FF2B5EF4-FFF2-40B4-BE49-F238E27FC236}">
                  <a16:creationId xmlns:a16="http://schemas.microsoft.com/office/drawing/2014/main" id="{A1343D3D-3353-4598-B2CD-1E0975F95F0A}"/>
                </a:ext>
              </a:extLst>
            </p:cNvPr>
            <p:cNvPicPr>
              <a:picLocks noChangeAspect="1" noChangeArrowheads="1"/>
            </p:cNvPicPr>
            <p:nvPr/>
          </p:nvPicPr>
          <p:blipFill>
            <a:blip r:embed="rId25" cstate="print">
              <a:duotone>
                <a:schemeClr val="accent5">
                  <a:shade val="45000"/>
                  <a:satMod val="135000"/>
                </a:schemeClr>
                <a:prstClr val="white"/>
              </a:duotone>
              <a:extLst>
                <a:ext uri="{BEBA8EAE-BF5A-486C-A8C5-ECC9F3942E4B}">
                  <a14:imgProps xmlns:a14="http://schemas.microsoft.com/office/drawing/2010/main">
                    <a14:imgLayer r:embed="rId26">
                      <a14:imgEffect>
                        <a14:brightnessContrast bright="-40000" contrast="-40000"/>
                      </a14:imgEffect>
                    </a14:imgLayer>
                  </a14:imgProps>
                </a:ext>
              </a:extLst>
            </a:blip>
            <a:stretch>
              <a:fillRect/>
            </a:stretch>
          </p:blipFill>
          <p:spPr bwMode="auto">
            <a:xfrm>
              <a:off x="2600812" y="4700878"/>
              <a:ext cx="468000" cy="468000"/>
            </a:xfrm>
            <a:prstGeom prst="rect">
              <a:avLst/>
            </a:prstGeom>
            <a:noFill/>
          </p:spPr>
        </p:pic>
        <p:pic>
          <p:nvPicPr>
            <p:cNvPr id="75" name="Picture 3" descr="C:\Users\tyjy\Desktop\移动授课.png">
              <a:extLst>
                <a:ext uri="{FF2B5EF4-FFF2-40B4-BE49-F238E27FC236}">
                  <a16:creationId xmlns:a16="http://schemas.microsoft.com/office/drawing/2014/main" id="{84CE9264-FFA0-46F3-9011-14948D69BB04}"/>
                </a:ext>
              </a:extLst>
            </p:cNvPr>
            <p:cNvPicPr>
              <a:picLocks noChangeAspect="1" noChangeArrowheads="1"/>
            </p:cNvPicPr>
            <p:nvPr/>
          </p:nvPicPr>
          <p:blipFill rotWithShape="1">
            <a:blip r:embed="rId27">
              <a:duotone>
                <a:prstClr val="black"/>
                <a:srgbClr val="D9C3A5">
                  <a:tint val="50000"/>
                  <a:satMod val="180000"/>
                </a:srgbClr>
              </a:duotone>
              <a:extLst>
                <a:ext uri="{BEBA8EAE-BF5A-486C-A8C5-ECC9F3942E4B}">
                  <a14:imgProps xmlns:a14="http://schemas.microsoft.com/office/drawing/2010/main">
                    <a14:imgLayer r:embed="rId28">
                      <a14:imgEffect>
                        <a14:brightnessContrast bright="40000" contrast="-40000"/>
                      </a14:imgEffect>
                      <a14:imgEffect>
                        <a14:saturation sat="300000"/>
                      </a14:imgEffect>
                    </a14:imgLayer>
                  </a14:imgProps>
                </a:ext>
                <a:ext uri="{28A0092B-C50C-407E-A947-70E740481C1C}">
                  <a14:useLocalDpi xmlns:a14="http://schemas.microsoft.com/office/drawing/2010/main" val="0"/>
                </a:ext>
              </a:extLst>
            </a:blip>
            <a:srcRect r="15989" b="15934"/>
            <a:stretch>
              <a:fillRect/>
            </a:stretch>
          </p:blipFill>
          <p:spPr bwMode="auto">
            <a:xfrm>
              <a:off x="1639572" y="3621634"/>
              <a:ext cx="467696" cy="468000"/>
            </a:xfrm>
            <a:prstGeom prst="rect">
              <a:avLst/>
            </a:prstGeom>
            <a:noFill/>
            <a:ln>
              <a:noFill/>
            </a:ln>
          </p:spPr>
        </p:pic>
      </p:grpSp>
    </p:spTree>
    <p:extLst>
      <p:ext uri="{BB962C8B-B14F-4D97-AF65-F5344CB8AC3E}">
        <p14:creationId xmlns:p14="http://schemas.microsoft.com/office/powerpoint/2010/main" val="92607136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2"/>
          <p:cNvSpPr txBox="1">
            <a:spLocks/>
          </p:cNvSpPr>
          <p:nvPr/>
        </p:nvSpPr>
        <p:spPr>
          <a:xfrm>
            <a:off x="608929" y="260554"/>
            <a:ext cx="4308278"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智慧教学管理应用系统</a:t>
            </a:r>
            <a:r>
              <a:rPr lang="en-US" altLang="zh-CN"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特色及亮点</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a:extLst>
              <a:ext uri="{FF2B5EF4-FFF2-40B4-BE49-F238E27FC236}">
                <a16:creationId xmlns:a16="http://schemas.microsoft.com/office/drawing/2014/main" id="{492D1080-CEC8-4CD6-8385-8C791BE6F75B}"/>
              </a:ext>
            </a:extLst>
          </p:cNvPr>
          <p:cNvGrpSpPr/>
          <p:nvPr/>
        </p:nvGrpSpPr>
        <p:grpSpPr>
          <a:xfrm>
            <a:off x="6689156" y="1133247"/>
            <a:ext cx="5572867" cy="5473216"/>
            <a:chOff x="6359509" y="1133247"/>
            <a:chExt cx="5572867" cy="5473216"/>
          </a:xfrm>
        </p:grpSpPr>
        <p:sp>
          <p:nvSpPr>
            <p:cNvPr id="6" name="圆角矩形 16">
              <a:extLst>
                <a:ext uri="{FF2B5EF4-FFF2-40B4-BE49-F238E27FC236}">
                  <a16:creationId xmlns:a16="http://schemas.microsoft.com/office/drawing/2014/main" id="{9EA1EA4F-D575-48C6-8D4E-AC951D6B7555}"/>
                </a:ext>
              </a:extLst>
            </p:cNvPr>
            <p:cNvSpPr/>
            <p:nvPr/>
          </p:nvSpPr>
          <p:spPr>
            <a:xfrm>
              <a:off x="6675791" y="1133247"/>
              <a:ext cx="4425221"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支持移动授课多屏互动</a:t>
              </a:r>
            </a:p>
          </p:txBody>
        </p:sp>
        <p:sp>
          <p:nvSpPr>
            <p:cNvPr id="7" name="椭圆 6">
              <a:extLst>
                <a:ext uri="{FF2B5EF4-FFF2-40B4-BE49-F238E27FC236}">
                  <a16:creationId xmlns:a16="http://schemas.microsoft.com/office/drawing/2014/main" id="{1B5D04D2-2ADB-4D71-864C-861AA6BC886B}"/>
                </a:ext>
              </a:extLst>
            </p:cNvPr>
            <p:cNvSpPr/>
            <p:nvPr/>
          </p:nvSpPr>
          <p:spPr>
            <a:xfrm>
              <a:off x="6359509" y="1144081"/>
              <a:ext cx="648072"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a:t>
              </a:r>
            </a:p>
          </p:txBody>
        </p:sp>
        <p:grpSp>
          <p:nvGrpSpPr>
            <p:cNvPr id="8" name="组合 7">
              <a:extLst>
                <a:ext uri="{FF2B5EF4-FFF2-40B4-BE49-F238E27FC236}">
                  <a16:creationId xmlns:a16="http://schemas.microsoft.com/office/drawing/2014/main" id="{6036CB58-FA8B-4340-9896-02BE46FCBFC0}"/>
                </a:ext>
              </a:extLst>
            </p:cNvPr>
            <p:cNvGrpSpPr/>
            <p:nvPr/>
          </p:nvGrpSpPr>
          <p:grpSpPr>
            <a:xfrm>
              <a:off x="6422746" y="1976498"/>
              <a:ext cx="5509630" cy="4629965"/>
              <a:chOff x="6422746" y="1976498"/>
              <a:chExt cx="5509630" cy="4629965"/>
            </a:xfrm>
          </p:grpSpPr>
          <p:sp>
            <p:nvSpPr>
              <p:cNvPr id="9" name="矩形 8">
                <a:extLst>
                  <a:ext uri="{FF2B5EF4-FFF2-40B4-BE49-F238E27FC236}">
                    <a16:creationId xmlns:a16="http://schemas.microsoft.com/office/drawing/2014/main" id="{DD7D7D5B-B2A9-4A06-9BE2-B21F0533450F}"/>
                  </a:ext>
                </a:extLst>
              </p:cNvPr>
              <p:cNvSpPr/>
              <p:nvPr/>
            </p:nvSpPr>
            <p:spPr>
              <a:xfrm>
                <a:off x="6428244" y="1976498"/>
                <a:ext cx="5504132" cy="4612353"/>
              </a:xfrm>
              <a:prstGeom prst="rect">
                <a:avLst/>
              </a:prstGeom>
              <a:noFill/>
              <a:ln w="25400" cap="flat" cmpd="sng" algn="ctr">
                <a:solidFill>
                  <a:srgbClr val="0F6FC6">
                    <a:lumMod val="60000"/>
                    <a:lumOff val="40000"/>
                  </a:srgbClr>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a:extLst>
                  <a:ext uri="{FF2B5EF4-FFF2-40B4-BE49-F238E27FC236}">
                    <a16:creationId xmlns:a16="http://schemas.microsoft.com/office/drawing/2014/main" id="{0BB1BAC8-5A66-42E0-8658-2938FA6F4712}"/>
                  </a:ext>
                </a:extLst>
              </p:cNvPr>
              <p:cNvGrpSpPr/>
              <p:nvPr/>
            </p:nvGrpSpPr>
            <p:grpSpPr>
              <a:xfrm>
                <a:off x="7001085" y="3212976"/>
                <a:ext cx="4376644" cy="1584176"/>
                <a:chOff x="7062235" y="3897084"/>
                <a:chExt cx="4376643" cy="1584176"/>
              </a:xfrm>
            </p:grpSpPr>
            <p:pic>
              <p:nvPicPr>
                <p:cNvPr id="17" name="图片 16">
                  <a:extLst>
                    <a:ext uri="{FF2B5EF4-FFF2-40B4-BE49-F238E27FC236}">
                      <a16:creationId xmlns:a16="http://schemas.microsoft.com/office/drawing/2014/main" id="{94A15C95-CB69-4052-A460-E55D2F1C2D4A}"/>
                    </a:ext>
                  </a:extLst>
                </p:cNvPr>
                <p:cNvPicPr>
                  <a:picLocks noChangeAspect="1"/>
                </p:cNvPicPr>
                <p:nvPr/>
              </p:nvPicPr>
              <p:blipFill>
                <a:blip r:embed="rId5"/>
                <a:stretch>
                  <a:fillRect/>
                </a:stretch>
              </p:blipFill>
              <p:spPr>
                <a:xfrm>
                  <a:off x="9901565" y="4149080"/>
                  <a:ext cx="1537313" cy="967185"/>
                </a:xfrm>
                <a:prstGeom prst="rect">
                  <a:avLst/>
                </a:prstGeom>
              </p:spPr>
            </p:pic>
            <p:sp>
              <p:nvSpPr>
                <p:cNvPr id="18" name="圆角矩形 29">
                  <a:extLst>
                    <a:ext uri="{FF2B5EF4-FFF2-40B4-BE49-F238E27FC236}">
                      <a16:creationId xmlns:a16="http://schemas.microsoft.com/office/drawing/2014/main" id="{91A35395-6719-48D7-A278-AF3229D0406F}"/>
                    </a:ext>
                  </a:extLst>
                </p:cNvPr>
                <p:cNvSpPr/>
                <p:nvPr/>
              </p:nvSpPr>
              <p:spPr>
                <a:xfrm>
                  <a:off x="10153713" y="4905164"/>
                  <a:ext cx="1080000" cy="288000"/>
                </a:xfrm>
                <a:prstGeom prst="roundRect">
                  <a:avLst/>
                </a:prstGeom>
                <a:solidFill>
                  <a:sysClr val="window" lastClr="FFFFFF">
                    <a:lumMod val="65000"/>
                  </a:sysClr>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白板授课</a:t>
                  </a:r>
                </a:p>
              </p:txBody>
            </p:sp>
            <p:cxnSp>
              <p:nvCxnSpPr>
                <p:cNvPr id="20" name="直接箭头连接符 19">
                  <a:extLst>
                    <a:ext uri="{FF2B5EF4-FFF2-40B4-BE49-F238E27FC236}">
                      <a16:creationId xmlns:a16="http://schemas.microsoft.com/office/drawing/2014/main" id="{8AF8F9A2-12BB-49FC-931E-C9E9EA6BABD3}"/>
                    </a:ext>
                  </a:extLst>
                </p:cNvPr>
                <p:cNvCxnSpPr>
                  <a:endCxn id="22" idx="1"/>
                </p:cNvCxnSpPr>
                <p:nvPr/>
              </p:nvCxnSpPr>
              <p:spPr>
                <a:xfrm>
                  <a:off x="8015066" y="4632672"/>
                  <a:ext cx="410335" cy="4033"/>
                </a:xfrm>
                <a:prstGeom prst="straightConnector1">
                  <a:avLst/>
                </a:prstGeom>
                <a:noFill/>
                <a:ln w="28575" cap="flat" cmpd="sng" algn="ctr">
                  <a:solidFill>
                    <a:srgbClr val="009DD9"/>
                  </a:solidFill>
                  <a:prstDash val="sysDash"/>
                  <a:headEnd type="none" w="med" len="med"/>
                  <a:tailEnd type="arrow" w="med" len="med"/>
                </a:ln>
                <a:effectLst/>
              </p:spPr>
            </p:cxnSp>
            <p:cxnSp>
              <p:nvCxnSpPr>
                <p:cNvPr id="21" name="直接箭头连接符 20">
                  <a:extLst>
                    <a:ext uri="{FF2B5EF4-FFF2-40B4-BE49-F238E27FC236}">
                      <a16:creationId xmlns:a16="http://schemas.microsoft.com/office/drawing/2014/main" id="{6AC806FE-F0DA-4175-BC3A-1E9E19D9E793}"/>
                    </a:ext>
                  </a:extLst>
                </p:cNvPr>
                <p:cNvCxnSpPr>
                  <a:endCxn id="17" idx="1"/>
                </p:cNvCxnSpPr>
                <p:nvPr/>
              </p:nvCxnSpPr>
              <p:spPr>
                <a:xfrm flipV="1">
                  <a:off x="9416930" y="4632673"/>
                  <a:ext cx="484635" cy="4032"/>
                </a:xfrm>
                <a:prstGeom prst="straightConnector1">
                  <a:avLst/>
                </a:prstGeom>
                <a:noFill/>
                <a:ln w="28575" cap="flat" cmpd="sng" algn="ctr">
                  <a:solidFill>
                    <a:srgbClr val="009DD9"/>
                  </a:solidFill>
                  <a:prstDash val="sysDash"/>
                  <a:headEnd type="none" w="med" len="med"/>
                  <a:tailEnd type="arrow" w="med" len="med"/>
                </a:ln>
                <a:effectLst/>
              </p:spPr>
            </p:cxnSp>
            <p:pic>
              <p:nvPicPr>
                <p:cNvPr id="22" name="Picture 6" descr="E:\【教师助手项目】\0-阶段性汇报\2016年10月份\WiFi.png">
                  <a:extLst>
                    <a:ext uri="{FF2B5EF4-FFF2-40B4-BE49-F238E27FC236}">
                      <a16:creationId xmlns:a16="http://schemas.microsoft.com/office/drawing/2014/main" id="{B995ACBC-1B1A-4DC9-93AE-DDF3597AFA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5401" y="4093764"/>
                  <a:ext cx="1085881" cy="1085881"/>
                </a:xfrm>
                <a:prstGeom prst="rect">
                  <a:avLst/>
                </a:prstGeom>
                <a:noFill/>
                <a:extLst>
                  <a:ext uri="{909E8E84-426E-40DD-AFC4-6F175D3DCCD1}">
                    <a14:hiddenFill xmlns:a14="http://schemas.microsoft.com/office/drawing/2010/main">
                      <a:solidFill>
                        <a:srgbClr val="FFFFFF"/>
                      </a:solidFill>
                    </a14:hiddenFill>
                  </a:ext>
                </a:extLst>
              </p:spPr>
            </p:pic>
            <p:sp>
              <p:nvSpPr>
                <p:cNvPr id="23" name="圆角矩形 33">
                  <a:extLst>
                    <a:ext uri="{FF2B5EF4-FFF2-40B4-BE49-F238E27FC236}">
                      <a16:creationId xmlns:a16="http://schemas.microsoft.com/office/drawing/2014/main" id="{FC4A8542-381B-4CCF-A1DA-FCEC7862BDEC}"/>
                    </a:ext>
                  </a:extLst>
                </p:cNvPr>
                <p:cNvSpPr/>
                <p:nvPr/>
              </p:nvSpPr>
              <p:spPr>
                <a:xfrm>
                  <a:off x="8425401" y="5049244"/>
                  <a:ext cx="1080000" cy="288000"/>
                </a:xfrm>
                <a:prstGeom prst="roundRect">
                  <a:avLst/>
                </a:prstGeom>
                <a:solidFill>
                  <a:sysClr val="window" lastClr="FFFFFF">
                    <a:lumMod val="65000"/>
                  </a:sysClr>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随身</a:t>
                  </a:r>
                  <a:r>
                    <a:rPr kumimoji="0" lang="en-US" altLang="zh-CN" sz="1500" b="1" i="0" u="none" strike="noStrike" kern="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WiFi</a:t>
                  </a:r>
                  <a:endPar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a:extLst>
                    <a:ext uri="{FF2B5EF4-FFF2-40B4-BE49-F238E27FC236}">
                      <a16:creationId xmlns:a16="http://schemas.microsoft.com/office/drawing/2014/main" id="{E8246B20-DB57-4DA7-9805-9F15360367E6}"/>
                    </a:ext>
                  </a:extLst>
                </p:cNvPr>
                <p:cNvGrpSpPr/>
                <p:nvPr/>
              </p:nvGrpSpPr>
              <p:grpSpPr>
                <a:xfrm>
                  <a:off x="7062235" y="3897084"/>
                  <a:ext cx="931118" cy="1584176"/>
                  <a:chOff x="7062235" y="3897084"/>
                  <a:chExt cx="931118" cy="1584176"/>
                </a:xfrm>
              </p:grpSpPr>
              <p:pic>
                <p:nvPicPr>
                  <p:cNvPr id="26" name="图片 25">
                    <a:extLst>
                      <a:ext uri="{FF2B5EF4-FFF2-40B4-BE49-F238E27FC236}">
                        <a16:creationId xmlns:a16="http://schemas.microsoft.com/office/drawing/2014/main" id="{0B49F135-0CC3-4BAE-BD21-9E6E357DEC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7764" y="3897084"/>
                    <a:ext cx="912885" cy="1575180"/>
                  </a:xfrm>
                  <a:prstGeom prst="rect">
                    <a:avLst/>
                  </a:prstGeom>
                </p:spPr>
              </p:pic>
              <p:sp>
                <p:nvSpPr>
                  <p:cNvPr id="27" name="圆角矩形 36">
                    <a:extLst>
                      <a:ext uri="{FF2B5EF4-FFF2-40B4-BE49-F238E27FC236}">
                        <a16:creationId xmlns:a16="http://schemas.microsoft.com/office/drawing/2014/main" id="{0E8AFE1B-5802-45D8-8E9B-C329A1F0C13C}"/>
                      </a:ext>
                    </a:extLst>
                  </p:cNvPr>
                  <p:cNvSpPr/>
                  <p:nvPr/>
                </p:nvSpPr>
                <p:spPr>
                  <a:xfrm>
                    <a:off x="7062235" y="5193260"/>
                    <a:ext cx="931118" cy="288000"/>
                  </a:xfrm>
                  <a:prstGeom prst="roundRect">
                    <a:avLst/>
                  </a:prstGeom>
                  <a:solidFill>
                    <a:sysClr val="window" lastClr="FFFFFF">
                      <a:lumMod val="65000"/>
                    </a:sysClr>
                  </a:solidFill>
                  <a:ln w="19050" cap="flat" cmpd="sng" algn="ctr">
                    <a:no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移动讲台</a:t>
                    </a:r>
                  </a:p>
                </p:txBody>
              </p:sp>
            </p:grpSp>
          </p:grpSp>
          <p:sp>
            <p:nvSpPr>
              <p:cNvPr id="11" name="矩形 10">
                <a:extLst>
                  <a:ext uri="{FF2B5EF4-FFF2-40B4-BE49-F238E27FC236}">
                    <a16:creationId xmlns:a16="http://schemas.microsoft.com/office/drawing/2014/main" id="{1340B504-3C6E-4736-9C31-0A277A6F9ADB}"/>
                  </a:ext>
                </a:extLst>
              </p:cNvPr>
              <p:cNvSpPr/>
              <p:nvPr/>
            </p:nvSpPr>
            <p:spPr>
              <a:xfrm>
                <a:off x="6881233" y="2289066"/>
                <a:ext cx="4570730" cy="701040"/>
              </a:xfrm>
              <a:prstGeom prst="rect">
                <a:avLst/>
              </a:prstGeom>
            </p:spPr>
            <p:txBody>
              <a:bodyPr wrap="none">
                <a:spAutoFit/>
              </a:bodyPr>
              <a:lstStyle/>
              <a:p>
                <a:pPr marL="285750" marR="0" lvl="0" indent="-285750" defTabSz="914400" eaLnBrk="0" fontAlgn="base" latinLnBrk="0" hangingPunct="0">
                  <a:lnSpc>
                    <a:spcPts val="2400"/>
                  </a:lnSpc>
                  <a:spcBef>
                    <a:spcPct val="0"/>
                  </a:spcBef>
                  <a:spcAft>
                    <a:spcPct val="0"/>
                  </a:spcAft>
                  <a:buClrTx/>
                  <a:buSzTx/>
                  <a:buFont typeface="Wingdings" panose="05000000000000000000" pitchFamily="2" charset="2"/>
                  <a:buChar char="l"/>
                  <a:defRPr/>
                </a:pPr>
                <a:r>
                  <a:rPr kumimoji="0" lang="zh-CN" altLang="en-US" sz="1600" b="1" i="0" u="none" strike="noStrike" kern="0" cap="none" spc="10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rPr>
                  <a:t>支持通过手机进行移动授课，支持多屏互动</a:t>
                </a:r>
                <a:endParaRPr kumimoji="0" lang="en-US" altLang="zh-CN" sz="1600" b="1" i="0" u="none" strike="noStrike" kern="0" cap="none" spc="10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endParaRPr>
              </a:p>
              <a:p>
                <a:pPr marL="285750" marR="0" lvl="0" indent="-285750" defTabSz="914400" eaLnBrk="0" fontAlgn="base" latinLnBrk="0" hangingPunct="0">
                  <a:lnSpc>
                    <a:spcPts val="2400"/>
                  </a:lnSpc>
                  <a:spcBef>
                    <a:spcPct val="0"/>
                  </a:spcBef>
                  <a:spcAft>
                    <a:spcPct val="0"/>
                  </a:spcAft>
                  <a:buClrTx/>
                  <a:buSzTx/>
                  <a:buFont typeface="Wingdings" panose="05000000000000000000" pitchFamily="2" charset="2"/>
                  <a:buChar char="l"/>
                  <a:defRPr/>
                </a:pPr>
                <a:r>
                  <a:rPr kumimoji="0" lang="zh-CN" altLang="en-US" sz="1600" b="1" i="0" u="none" strike="noStrike" kern="0" cap="none" spc="10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rPr>
                  <a:t>随时随地查看云资源、发送导学、布置作业</a:t>
                </a:r>
                <a:endParaRPr kumimoji="0" lang="en-US" altLang="zh-CN" sz="1600" b="1" i="0" u="none" strike="noStrike" kern="0" cap="none" spc="100" normalizeH="0" baseline="0" noProof="0" dirty="0">
                  <a:ln>
                    <a:noFill/>
                  </a:ln>
                  <a:solidFill>
                    <a:srgbClr val="0F6FC6"/>
                  </a:solidFill>
                  <a:effectLst/>
                  <a:uLnTx/>
                  <a:uFillTx/>
                  <a:latin typeface="微软雅黑" panose="020B0503020204020204" pitchFamily="34" charset="-122"/>
                  <a:ea typeface="微软雅黑" panose="020B0503020204020204" pitchFamily="34" charset="-122"/>
                </a:endParaRPr>
              </a:p>
            </p:txBody>
          </p:sp>
          <p:grpSp>
            <p:nvGrpSpPr>
              <p:cNvPr id="12" name="组合 11">
                <a:extLst>
                  <a:ext uri="{FF2B5EF4-FFF2-40B4-BE49-F238E27FC236}">
                    <a16:creationId xmlns:a16="http://schemas.microsoft.com/office/drawing/2014/main" id="{3703705D-EB76-40EB-A8E0-092595E75930}"/>
                  </a:ext>
                </a:extLst>
              </p:cNvPr>
              <p:cNvGrpSpPr/>
              <p:nvPr/>
            </p:nvGrpSpPr>
            <p:grpSpPr>
              <a:xfrm>
                <a:off x="6881232" y="5066596"/>
                <a:ext cx="4644732" cy="432048"/>
                <a:chOff x="6881233" y="3159511"/>
                <a:chExt cx="4644731" cy="359992"/>
              </a:xfrm>
              <a:solidFill>
                <a:sysClr val="window" lastClr="FFFFFF"/>
              </a:solidFill>
            </p:grpSpPr>
            <p:sp>
              <p:nvSpPr>
                <p:cNvPr id="14" name="圆角矩形 25">
                  <a:extLst>
                    <a:ext uri="{FF2B5EF4-FFF2-40B4-BE49-F238E27FC236}">
                      <a16:creationId xmlns:a16="http://schemas.microsoft.com/office/drawing/2014/main" id="{9DC11EE9-12C2-4F3D-A4B0-6E6D8034FE16}"/>
                    </a:ext>
                  </a:extLst>
                </p:cNvPr>
                <p:cNvSpPr/>
                <p:nvPr/>
              </p:nvSpPr>
              <p:spPr>
                <a:xfrm>
                  <a:off x="8130708" y="3159511"/>
                  <a:ext cx="2129032" cy="359992"/>
                </a:xfrm>
                <a:prstGeom prst="roundRect">
                  <a:avLst/>
                </a:prstGeom>
                <a:grp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cs typeface="+mn-cs"/>
                    </a:rPr>
                    <a:t>云端一体化</a:t>
                  </a:r>
                </a:p>
              </p:txBody>
            </p:sp>
            <p:sp>
              <p:nvSpPr>
                <p:cNvPr id="15" name="圆角矩形 26">
                  <a:extLst>
                    <a:ext uri="{FF2B5EF4-FFF2-40B4-BE49-F238E27FC236}">
                      <a16:creationId xmlns:a16="http://schemas.microsoft.com/office/drawing/2014/main" id="{228B513F-C988-44C8-B1E6-6437C6814AD2}"/>
                    </a:ext>
                  </a:extLst>
                </p:cNvPr>
                <p:cNvSpPr/>
                <p:nvPr/>
              </p:nvSpPr>
              <p:spPr>
                <a:xfrm>
                  <a:off x="10391355" y="3159511"/>
                  <a:ext cx="1134609" cy="359992"/>
                </a:xfrm>
                <a:prstGeom prst="roundRect">
                  <a:avLst/>
                </a:prstGeom>
                <a:grp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cs typeface="+mn-cs"/>
                    </a:rPr>
                    <a:t>多屏互动</a:t>
                  </a:r>
                </a:p>
              </p:txBody>
            </p:sp>
            <p:sp>
              <p:nvSpPr>
                <p:cNvPr id="16" name="圆角矩形 27">
                  <a:extLst>
                    <a:ext uri="{FF2B5EF4-FFF2-40B4-BE49-F238E27FC236}">
                      <a16:creationId xmlns:a16="http://schemas.microsoft.com/office/drawing/2014/main" id="{EDD8722A-F97F-41F4-A33D-F59A8D59605F}"/>
                    </a:ext>
                  </a:extLst>
                </p:cNvPr>
                <p:cNvSpPr/>
                <p:nvPr/>
              </p:nvSpPr>
              <p:spPr>
                <a:xfrm>
                  <a:off x="6881233" y="3159511"/>
                  <a:ext cx="1128740" cy="359992"/>
                </a:xfrm>
                <a:prstGeom prst="roundRect">
                  <a:avLst/>
                </a:prstGeom>
                <a:grpFill/>
                <a:ln w="19050" cap="flat" cmpd="sng" algn="ctr">
                  <a:solidFill>
                    <a:srgbClr val="009DD9"/>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srgbClr val="009DD9"/>
                      </a:solidFill>
                      <a:effectLst/>
                      <a:uLnTx/>
                      <a:uFillTx/>
                      <a:latin typeface="微软雅黑" panose="020B0503020204020204" pitchFamily="34" charset="-122"/>
                      <a:ea typeface="微软雅黑" panose="020B0503020204020204" pitchFamily="34" charset="-122"/>
                      <a:cs typeface="+mn-cs"/>
                    </a:rPr>
                    <a:t>移动授课</a:t>
                  </a:r>
                </a:p>
              </p:txBody>
            </p:sp>
          </p:grpSp>
          <p:sp>
            <p:nvSpPr>
              <p:cNvPr id="13" name="矩形 12">
                <a:extLst>
                  <a:ext uri="{FF2B5EF4-FFF2-40B4-BE49-F238E27FC236}">
                    <a16:creationId xmlns:a16="http://schemas.microsoft.com/office/drawing/2014/main" id="{0CF8B349-9BD5-43CE-9AB5-CA373336F882}"/>
                  </a:ext>
                </a:extLst>
              </p:cNvPr>
              <p:cNvSpPr/>
              <p:nvPr/>
            </p:nvSpPr>
            <p:spPr>
              <a:xfrm>
                <a:off x="6422746" y="5982052"/>
                <a:ext cx="5504132"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摆脱三尺讲台束缚，提高师生互动效果</a:t>
                </a:r>
              </a:p>
            </p:txBody>
          </p:sp>
        </p:grpSp>
      </p:grpSp>
      <p:grpSp>
        <p:nvGrpSpPr>
          <p:cNvPr id="28" name="组合 27">
            <a:extLst>
              <a:ext uri="{FF2B5EF4-FFF2-40B4-BE49-F238E27FC236}">
                <a16:creationId xmlns:a16="http://schemas.microsoft.com/office/drawing/2014/main" id="{7F514DEB-DF50-423B-BF2D-4456B4117F84}"/>
              </a:ext>
            </a:extLst>
          </p:cNvPr>
          <p:cNvGrpSpPr/>
          <p:nvPr/>
        </p:nvGrpSpPr>
        <p:grpSpPr>
          <a:xfrm>
            <a:off x="556995" y="1133247"/>
            <a:ext cx="5572867" cy="5472813"/>
            <a:chOff x="6359510" y="1133246"/>
            <a:chExt cx="5572866" cy="5472813"/>
          </a:xfrm>
        </p:grpSpPr>
        <p:grpSp>
          <p:nvGrpSpPr>
            <p:cNvPr id="29" name="组合 28">
              <a:extLst>
                <a:ext uri="{FF2B5EF4-FFF2-40B4-BE49-F238E27FC236}">
                  <a16:creationId xmlns:a16="http://schemas.microsoft.com/office/drawing/2014/main" id="{250CE8C4-3040-40A9-955A-4B806DBD80C2}"/>
                </a:ext>
              </a:extLst>
            </p:cNvPr>
            <p:cNvGrpSpPr/>
            <p:nvPr/>
          </p:nvGrpSpPr>
          <p:grpSpPr>
            <a:xfrm>
              <a:off x="6359510" y="1133246"/>
              <a:ext cx="4741502" cy="658906"/>
              <a:chOff x="6359510" y="1133246"/>
              <a:chExt cx="4741502" cy="658906"/>
            </a:xfrm>
          </p:grpSpPr>
          <p:sp>
            <p:nvSpPr>
              <p:cNvPr id="56" name="圆角矩形 68">
                <a:extLst>
                  <a:ext uri="{FF2B5EF4-FFF2-40B4-BE49-F238E27FC236}">
                    <a16:creationId xmlns:a16="http://schemas.microsoft.com/office/drawing/2014/main" id="{BC6D5AA7-FE02-41A6-9EE5-3F8154443A14}"/>
                  </a:ext>
                </a:extLst>
              </p:cNvPr>
              <p:cNvSpPr/>
              <p:nvPr/>
            </p:nvSpPr>
            <p:spPr>
              <a:xfrm>
                <a:off x="6675792" y="1133246"/>
                <a:ext cx="4425220" cy="658906"/>
              </a:xfrm>
              <a:prstGeom prst="roundRect">
                <a:avLst/>
              </a:prstGeom>
              <a:solidFill>
                <a:srgbClr val="009DD9"/>
              </a:solidFill>
              <a:ln w="25400" cap="flat" cmpd="sng" algn="ctr">
                <a:noFill/>
                <a:prstDash val="solid"/>
              </a:ln>
              <a:effectLst/>
            </p:spPr>
            <p:txBody>
              <a:bodyPr rtlCol="0" anchor="ctr"/>
              <a:lstStyle/>
              <a:p>
                <a:pPr marL="0" marR="0" lvl="0" indent="0" algn="ctr" defTabSz="914400" eaLnBrk="0" fontAlgn="base" latinLnBrk="0" hangingPunct="0">
                  <a:lnSpc>
                    <a:spcPct val="13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支持多种智能终端接入</a:t>
                </a:r>
              </a:p>
            </p:txBody>
          </p:sp>
          <p:sp>
            <p:nvSpPr>
              <p:cNvPr id="57" name="椭圆 56">
                <a:extLst>
                  <a:ext uri="{FF2B5EF4-FFF2-40B4-BE49-F238E27FC236}">
                    <a16:creationId xmlns:a16="http://schemas.microsoft.com/office/drawing/2014/main" id="{48D7BC89-4733-4C4D-8856-37E0E984D803}"/>
                  </a:ext>
                </a:extLst>
              </p:cNvPr>
              <p:cNvSpPr/>
              <p:nvPr/>
            </p:nvSpPr>
            <p:spPr>
              <a:xfrm>
                <a:off x="6359510" y="1144080"/>
                <a:ext cx="648072" cy="648072"/>
              </a:xfrm>
              <a:prstGeom prst="ellipse">
                <a:avLst/>
              </a:prstGeom>
              <a:solidFill>
                <a:sysClr val="window" lastClr="FFFFFF"/>
              </a:solidFill>
              <a:ln w="5715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a:t>
                </a:r>
              </a:p>
            </p:txBody>
          </p:sp>
        </p:grpSp>
        <p:grpSp>
          <p:nvGrpSpPr>
            <p:cNvPr id="30" name="组合 29">
              <a:extLst>
                <a:ext uri="{FF2B5EF4-FFF2-40B4-BE49-F238E27FC236}">
                  <a16:creationId xmlns:a16="http://schemas.microsoft.com/office/drawing/2014/main" id="{E1413B9A-4912-4E7C-A2E4-4D643E09677C}"/>
                </a:ext>
              </a:extLst>
            </p:cNvPr>
            <p:cNvGrpSpPr/>
            <p:nvPr/>
          </p:nvGrpSpPr>
          <p:grpSpPr>
            <a:xfrm>
              <a:off x="6422747" y="1976497"/>
              <a:ext cx="5509629" cy="4629562"/>
              <a:chOff x="6422747" y="1976497"/>
              <a:chExt cx="5509629" cy="4629562"/>
            </a:xfrm>
          </p:grpSpPr>
          <p:sp>
            <p:nvSpPr>
              <p:cNvPr id="32" name="矩形 31">
                <a:extLst>
                  <a:ext uri="{FF2B5EF4-FFF2-40B4-BE49-F238E27FC236}">
                    <a16:creationId xmlns:a16="http://schemas.microsoft.com/office/drawing/2014/main" id="{01D117C0-0BFE-4487-918D-DCAE5A2E236D}"/>
                  </a:ext>
                </a:extLst>
              </p:cNvPr>
              <p:cNvSpPr/>
              <p:nvPr/>
            </p:nvSpPr>
            <p:spPr>
              <a:xfrm>
                <a:off x="6428245" y="1976497"/>
                <a:ext cx="5504131" cy="4612353"/>
              </a:xfrm>
              <a:prstGeom prst="rect">
                <a:avLst/>
              </a:prstGeom>
              <a:noFill/>
              <a:ln w="25400" cap="flat" cmpd="sng" algn="ctr">
                <a:solidFill>
                  <a:srgbClr val="0F6FC6">
                    <a:lumMod val="60000"/>
                    <a:lumOff val="40000"/>
                  </a:srgbClr>
                </a:solidFill>
                <a:prstDash val="sysDot"/>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3" name="组合 32">
                <a:extLst>
                  <a:ext uri="{FF2B5EF4-FFF2-40B4-BE49-F238E27FC236}">
                    <a16:creationId xmlns:a16="http://schemas.microsoft.com/office/drawing/2014/main" id="{803646AB-E61F-43C0-9399-0430A3413207}"/>
                  </a:ext>
                </a:extLst>
              </p:cNvPr>
              <p:cNvGrpSpPr/>
              <p:nvPr/>
            </p:nvGrpSpPr>
            <p:grpSpPr>
              <a:xfrm>
                <a:off x="8774615" y="2348880"/>
                <a:ext cx="828000" cy="1202005"/>
                <a:chOff x="8774615" y="2672915"/>
                <a:chExt cx="828000" cy="1202005"/>
              </a:xfrm>
            </p:grpSpPr>
            <p:pic>
              <p:nvPicPr>
                <p:cNvPr id="54" name="Picture 14" descr="C:\Users\Administrator\Desktop\新建文件夹\monitor.png">
                  <a:extLst>
                    <a:ext uri="{FF2B5EF4-FFF2-40B4-BE49-F238E27FC236}">
                      <a16:creationId xmlns:a16="http://schemas.microsoft.com/office/drawing/2014/main" id="{CC977FC9-B681-4F98-9236-90F3CDB5F4E4}"/>
                    </a:ext>
                  </a:extLst>
                </p:cNvPr>
                <p:cNvPicPr>
                  <a:picLocks noChangeAspect="1" noChangeArrowheads="1"/>
                </p:cNvPicPr>
                <p:nvPr/>
              </p:nvPicPr>
              <p:blipFill>
                <a:blip r:embed="rId8" cstate="print"/>
                <a:srcRect/>
                <a:stretch>
                  <a:fillRect/>
                </a:stretch>
              </p:blipFill>
              <p:spPr bwMode="auto">
                <a:xfrm>
                  <a:off x="8774615" y="2672915"/>
                  <a:ext cx="828000" cy="828000"/>
                </a:xfrm>
                <a:prstGeom prst="rect">
                  <a:avLst/>
                </a:prstGeom>
                <a:noFill/>
              </p:spPr>
            </p:pic>
            <p:sp>
              <p:nvSpPr>
                <p:cNvPr id="55" name="TextBox 42">
                  <a:extLst>
                    <a:ext uri="{FF2B5EF4-FFF2-40B4-BE49-F238E27FC236}">
                      <a16:creationId xmlns:a16="http://schemas.microsoft.com/office/drawing/2014/main" id="{55571437-50F7-4AD4-94D7-CB1EE781AED7}"/>
                    </a:ext>
                  </a:extLst>
                </p:cNvPr>
                <p:cNvSpPr txBox="1"/>
                <p:nvPr/>
              </p:nvSpPr>
              <p:spPr>
                <a:xfrm>
                  <a:off x="8849130" y="3522495"/>
                  <a:ext cx="655955" cy="352425"/>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dirty="0">
                      <a:ln>
                        <a:noFill/>
                      </a:ln>
                      <a:solidFill>
                        <a:srgbClr val="F05425"/>
                      </a:solidFill>
                      <a:effectLst/>
                      <a:uLnTx/>
                      <a:uFillTx/>
                      <a:latin typeface="微软雅黑" panose="020B0503020204020204" pitchFamily="34" charset="-122"/>
                      <a:ea typeface="微软雅黑" panose="020B0503020204020204" pitchFamily="34" charset="-122"/>
                    </a:rPr>
                    <a:t>PC</a:t>
                  </a:r>
                  <a:r>
                    <a:rPr kumimoji="0" lang="zh-CN" altLang="en-US" sz="1600" b="1" i="0" u="none" strike="noStrike" kern="0" cap="none" spc="0" normalizeH="0" baseline="0" noProof="0" dirty="0">
                      <a:ln>
                        <a:noFill/>
                      </a:ln>
                      <a:solidFill>
                        <a:srgbClr val="F05425"/>
                      </a:solidFill>
                      <a:effectLst/>
                      <a:uLnTx/>
                      <a:uFillTx/>
                      <a:latin typeface="微软雅黑" panose="020B0503020204020204" pitchFamily="34" charset="-122"/>
                      <a:ea typeface="微软雅黑" panose="020B0503020204020204" pitchFamily="34" charset="-122"/>
                    </a:rPr>
                    <a:t>端</a:t>
                  </a:r>
                </a:p>
              </p:txBody>
            </p:sp>
          </p:grpSp>
          <p:grpSp>
            <p:nvGrpSpPr>
              <p:cNvPr id="34" name="组合 33">
                <a:extLst>
                  <a:ext uri="{FF2B5EF4-FFF2-40B4-BE49-F238E27FC236}">
                    <a16:creationId xmlns:a16="http://schemas.microsoft.com/office/drawing/2014/main" id="{ECB4C31F-17D0-4F55-8C27-2E783DC3FC43}"/>
                  </a:ext>
                </a:extLst>
              </p:cNvPr>
              <p:cNvGrpSpPr/>
              <p:nvPr/>
            </p:nvGrpSpPr>
            <p:grpSpPr>
              <a:xfrm>
                <a:off x="7500156" y="2369793"/>
                <a:ext cx="857885" cy="1181092"/>
                <a:chOff x="7500156" y="2693828"/>
                <a:chExt cx="857885" cy="1181092"/>
              </a:xfrm>
            </p:grpSpPr>
            <p:pic>
              <p:nvPicPr>
                <p:cNvPr id="52" name="图片 51">
                  <a:extLst>
                    <a:ext uri="{FF2B5EF4-FFF2-40B4-BE49-F238E27FC236}">
                      <a16:creationId xmlns:a16="http://schemas.microsoft.com/office/drawing/2014/main" id="{83476486-C4FA-45AD-A8D7-009C08403E02}"/>
                    </a:ext>
                  </a:extLst>
                </p:cNvPr>
                <p:cNvPicPr>
                  <a:picLocks noChangeAspect="1"/>
                </p:cNvPicPr>
                <p:nvPr/>
              </p:nvPicPr>
              <p:blipFill>
                <a:blip r:embed="rId9" cstate="print"/>
                <a:stretch>
                  <a:fillRect/>
                </a:stretch>
              </p:blipFill>
              <p:spPr>
                <a:xfrm>
                  <a:off x="7572164" y="2693828"/>
                  <a:ext cx="756001" cy="756000"/>
                </a:xfrm>
                <a:prstGeom prst="rect">
                  <a:avLst/>
                </a:prstGeom>
              </p:spPr>
            </p:pic>
            <p:sp>
              <p:nvSpPr>
                <p:cNvPr id="53" name="TextBox 42">
                  <a:extLst>
                    <a:ext uri="{FF2B5EF4-FFF2-40B4-BE49-F238E27FC236}">
                      <a16:creationId xmlns:a16="http://schemas.microsoft.com/office/drawing/2014/main" id="{F60F0FB4-8F9A-468B-A7D4-625FA60DCCC5}"/>
                    </a:ext>
                  </a:extLst>
                </p:cNvPr>
                <p:cNvSpPr txBox="1"/>
                <p:nvPr/>
              </p:nvSpPr>
              <p:spPr>
                <a:xfrm>
                  <a:off x="7500156" y="3522495"/>
                  <a:ext cx="857885" cy="352425"/>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Web</a:t>
                  </a: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端</a:t>
                  </a:r>
                </a:p>
              </p:txBody>
            </p:sp>
          </p:grpSp>
          <p:grpSp>
            <p:nvGrpSpPr>
              <p:cNvPr id="35" name="组合 34">
                <a:extLst>
                  <a:ext uri="{FF2B5EF4-FFF2-40B4-BE49-F238E27FC236}">
                    <a16:creationId xmlns:a16="http://schemas.microsoft.com/office/drawing/2014/main" id="{2DF6C027-7443-4FAF-82BC-0264BFA4CD6D}"/>
                  </a:ext>
                </a:extLst>
              </p:cNvPr>
              <p:cNvGrpSpPr/>
              <p:nvPr/>
            </p:nvGrpSpPr>
            <p:grpSpPr>
              <a:xfrm>
                <a:off x="10018947" y="2390508"/>
                <a:ext cx="792480" cy="1161375"/>
                <a:chOff x="10018947" y="2714543"/>
                <a:chExt cx="792480" cy="1161375"/>
              </a:xfrm>
            </p:grpSpPr>
            <p:pic>
              <p:nvPicPr>
                <p:cNvPr id="50" name="图片 49" descr="C:\Users\weiyang\Desktop\云校家logo.png云校家logo">
                  <a:extLst>
                    <a:ext uri="{FF2B5EF4-FFF2-40B4-BE49-F238E27FC236}">
                      <a16:creationId xmlns:a16="http://schemas.microsoft.com/office/drawing/2014/main" id="{1B32BEC3-BDC9-47EA-ABCC-35A451A3E844}"/>
                    </a:ext>
                  </a:extLst>
                </p:cNvPr>
                <p:cNvPicPr>
                  <a:picLocks noChangeAspect="1"/>
                </p:cNvPicPr>
                <p:nvPr/>
              </p:nvPicPr>
              <p:blipFill>
                <a:blip r:embed="rId10"/>
                <a:srcRect/>
                <a:stretch>
                  <a:fillRect/>
                </a:stretch>
              </p:blipFill>
              <p:spPr>
                <a:xfrm>
                  <a:off x="10049240" y="2714543"/>
                  <a:ext cx="755650" cy="756000"/>
                </a:xfrm>
                <a:prstGeom prst="roundRect">
                  <a:avLst>
                    <a:gd name="adj" fmla="val 26554"/>
                  </a:avLst>
                </a:prstGeom>
              </p:spPr>
            </p:pic>
            <p:sp>
              <p:nvSpPr>
                <p:cNvPr id="51" name="TextBox 42">
                  <a:extLst>
                    <a:ext uri="{FF2B5EF4-FFF2-40B4-BE49-F238E27FC236}">
                      <a16:creationId xmlns:a16="http://schemas.microsoft.com/office/drawing/2014/main" id="{7E6FBD1D-C6B9-4141-93CC-7E1BDD0E18BE}"/>
                    </a:ext>
                  </a:extLst>
                </p:cNvPr>
                <p:cNvSpPr txBox="1"/>
                <p:nvPr/>
              </p:nvSpPr>
              <p:spPr>
                <a:xfrm>
                  <a:off x="10018947" y="3523493"/>
                  <a:ext cx="792480" cy="352425"/>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手机端</a:t>
                  </a:r>
                </a:p>
              </p:txBody>
            </p:sp>
          </p:grpSp>
          <p:grpSp>
            <p:nvGrpSpPr>
              <p:cNvPr id="36" name="组合 35">
                <a:extLst>
                  <a:ext uri="{FF2B5EF4-FFF2-40B4-BE49-F238E27FC236}">
                    <a16:creationId xmlns:a16="http://schemas.microsoft.com/office/drawing/2014/main" id="{F76466AB-C781-4387-A110-B393FA2813F4}"/>
                  </a:ext>
                </a:extLst>
              </p:cNvPr>
              <p:cNvGrpSpPr/>
              <p:nvPr/>
            </p:nvGrpSpPr>
            <p:grpSpPr>
              <a:xfrm>
                <a:off x="7532650" y="3349716"/>
                <a:ext cx="3330146" cy="1844799"/>
                <a:chOff x="7532650" y="3385720"/>
                <a:chExt cx="3330146" cy="1844799"/>
              </a:xfrm>
            </p:grpSpPr>
            <p:cxnSp>
              <p:nvCxnSpPr>
                <p:cNvPr id="45" name="直接箭头连接符 44">
                  <a:extLst>
                    <a:ext uri="{FF2B5EF4-FFF2-40B4-BE49-F238E27FC236}">
                      <a16:creationId xmlns:a16="http://schemas.microsoft.com/office/drawing/2014/main" id="{5DE3C414-81B1-4B6A-9751-A14D3387F1AA}"/>
                    </a:ext>
                  </a:extLst>
                </p:cNvPr>
                <p:cNvCxnSpPr>
                  <a:stCxn id="55" idx="1"/>
                  <a:endCxn id="37" idx="0"/>
                </p:cNvCxnSpPr>
                <p:nvPr/>
              </p:nvCxnSpPr>
              <p:spPr>
                <a:xfrm flipH="1">
                  <a:off x="7532650" y="3399296"/>
                  <a:ext cx="1317115" cy="628707"/>
                </a:xfrm>
                <a:prstGeom prst="straightConnector1">
                  <a:avLst/>
                </a:prstGeom>
                <a:noFill/>
                <a:ln w="19050" cap="rnd" cmpd="sng" algn="ctr">
                  <a:solidFill>
                    <a:sysClr val="window" lastClr="FFFFFF">
                      <a:lumMod val="65000"/>
                    </a:sysClr>
                  </a:solidFill>
                  <a:prstDash val="sysDash"/>
                  <a:headEnd type="none" w="med" len="med"/>
                  <a:tailEnd type="none" w="med" len="med"/>
                </a:ln>
                <a:effectLst/>
              </p:spPr>
            </p:cxnSp>
            <p:cxnSp>
              <p:nvCxnSpPr>
                <p:cNvPr id="46" name="直接箭头连接符 45">
                  <a:extLst>
                    <a:ext uri="{FF2B5EF4-FFF2-40B4-BE49-F238E27FC236}">
                      <a16:creationId xmlns:a16="http://schemas.microsoft.com/office/drawing/2014/main" id="{96D13F1A-0DB2-4989-BB6F-1E8DAF0F3606}"/>
                    </a:ext>
                  </a:extLst>
                </p:cNvPr>
                <p:cNvCxnSpPr>
                  <a:stCxn id="55" idx="2"/>
                  <a:endCxn id="39" idx="0"/>
                </p:cNvCxnSpPr>
                <p:nvPr/>
              </p:nvCxnSpPr>
              <p:spPr>
                <a:xfrm>
                  <a:off x="9178536" y="3573653"/>
                  <a:ext cx="24768" cy="1656866"/>
                </a:xfrm>
                <a:prstGeom prst="straightConnector1">
                  <a:avLst/>
                </a:prstGeom>
                <a:noFill/>
                <a:ln w="19050" cap="flat" cmpd="sng" algn="ctr">
                  <a:solidFill>
                    <a:sysClr val="window" lastClr="FFFFFF">
                      <a:lumMod val="65000"/>
                    </a:sysClr>
                  </a:solidFill>
                  <a:prstDash val="sysDash"/>
                  <a:headEnd type="none" w="med" len="med"/>
                  <a:tailEnd type="none" w="med" len="med"/>
                </a:ln>
                <a:effectLst/>
              </p:spPr>
            </p:cxnSp>
            <p:cxnSp>
              <p:nvCxnSpPr>
                <p:cNvPr id="47" name="直接箭头连接符 46">
                  <a:extLst>
                    <a:ext uri="{FF2B5EF4-FFF2-40B4-BE49-F238E27FC236}">
                      <a16:creationId xmlns:a16="http://schemas.microsoft.com/office/drawing/2014/main" id="{F2229325-11F3-43FA-9E9E-AD32C377A4AE}"/>
                    </a:ext>
                  </a:extLst>
                </p:cNvPr>
                <p:cNvCxnSpPr>
                  <a:stCxn id="55" idx="3"/>
                  <a:endCxn id="38" idx="0"/>
                </p:cNvCxnSpPr>
                <p:nvPr/>
              </p:nvCxnSpPr>
              <p:spPr>
                <a:xfrm>
                  <a:off x="9505880" y="3399298"/>
                  <a:ext cx="1356916" cy="642679"/>
                </a:xfrm>
                <a:prstGeom prst="straightConnector1">
                  <a:avLst/>
                </a:prstGeom>
                <a:noFill/>
                <a:ln w="19050" cap="flat" cmpd="sng" algn="ctr">
                  <a:solidFill>
                    <a:sysClr val="window" lastClr="FFFFFF">
                      <a:lumMod val="65000"/>
                    </a:sysClr>
                  </a:solidFill>
                  <a:prstDash val="sysDash"/>
                  <a:headEnd type="none" w="med" len="med"/>
                  <a:tailEnd type="none" w="med" len="med"/>
                </a:ln>
                <a:effectLst/>
              </p:spPr>
            </p:cxnSp>
            <p:cxnSp>
              <p:nvCxnSpPr>
                <p:cNvPr id="48" name="直接箭头连接符 47">
                  <a:extLst>
                    <a:ext uri="{FF2B5EF4-FFF2-40B4-BE49-F238E27FC236}">
                      <a16:creationId xmlns:a16="http://schemas.microsoft.com/office/drawing/2014/main" id="{E4E22E4E-C38F-4CFC-BC28-749B26073473}"/>
                    </a:ext>
                  </a:extLst>
                </p:cNvPr>
                <p:cNvCxnSpPr>
                  <a:endCxn id="41" idx="3"/>
                </p:cNvCxnSpPr>
                <p:nvPr/>
              </p:nvCxnSpPr>
              <p:spPr>
                <a:xfrm flipH="1">
                  <a:off x="8135634" y="3385720"/>
                  <a:ext cx="841660" cy="1401222"/>
                </a:xfrm>
                <a:prstGeom prst="straightConnector1">
                  <a:avLst/>
                </a:prstGeom>
                <a:noFill/>
                <a:ln w="19050" cap="flat" cmpd="sng" algn="ctr">
                  <a:solidFill>
                    <a:sysClr val="window" lastClr="FFFFFF">
                      <a:lumMod val="65000"/>
                    </a:sysClr>
                  </a:solidFill>
                  <a:prstDash val="sysDash"/>
                  <a:headEnd type="none" w="med" len="med"/>
                  <a:tailEnd type="none" w="med" len="med"/>
                </a:ln>
                <a:effectLst/>
              </p:spPr>
            </p:cxnSp>
            <p:cxnSp>
              <p:nvCxnSpPr>
                <p:cNvPr id="49" name="直接箭头连接符 48">
                  <a:extLst>
                    <a:ext uri="{FF2B5EF4-FFF2-40B4-BE49-F238E27FC236}">
                      <a16:creationId xmlns:a16="http://schemas.microsoft.com/office/drawing/2014/main" id="{68E3171D-94A8-4B5B-BA6C-545BB01A7CEF}"/>
                    </a:ext>
                  </a:extLst>
                </p:cNvPr>
                <p:cNvCxnSpPr/>
                <p:nvPr/>
              </p:nvCxnSpPr>
              <p:spPr>
                <a:xfrm>
                  <a:off x="9408368" y="3737775"/>
                  <a:ext cx="854157" cy="1480064"/>
                </a:xfrm>
                <a:prstGeom prst="straightConnector1">
                  <a:avLst/>
                </a:prstGeom>
                <a:noFill/>
                <a:ln w="19050" cap="flat" cmpd="sng" algn="ctr">
                  <a:solidFill>
                    <a:sysClr val="window" lastClr="FFFFFF">
                      <a:lumMod val="65000"/>
                    </a:sysClr>
                  </a:solidFill>
                  <a:prstDash val="sysDash"/>
                  <a:headEnd type="none" w="med" len="med"/>
                  <a:tailEnd type="none" w="med" len="med"/>
                </a:ln>
                <a:effectLst/>
              </p:spPr>
            </p:cxnSp>
          </p:grpSp>
          <p:sp>
            <p:nvSpPr>
              <p:cNvPr id="37" name="TextBox 42">
                <a:extLst>
                  <a:ext uri="{FF2B5EF4-FFF2-40B4-BE49-F238E27FC236}">
                    <a16:creationId xmlns:a16="http://schemas.microsoft.com/office/drawing/2014/main" id="{22A4932C-3CB9-4F66-85FC-F5A5D319C768}"/>
                  </a:ext>
                </a:extLst>
              </p:cNvPr>
              <p:cNvSpPr txBox="1"/>
              <p:nvPr/>
            </p:nvSpPr>
            <p:spPr>
              <a:xfrm>
                <a:off x="6932846" y="3991995"/>
                <a:ext cx="1198071" cy="335915"/>
              </a:xfrm>
              <a:prstGeom prst="rect">
                <a:avLst/>
              </a:prstGeom>
              <a:solidFill>
                <a:sysClr val="window" lastClr="FFFFFF">
                  <a:lumMod val="50000"/>
                </a:sysClr>
              </a:solidFill>
              <a:ln w="25400" cap="flat" cmpd="sng" algn="ctr">
                <a:noFill/>
                <a:prstDash val="solid"/>
              </a:ln>
              <a:effectLst/>
            </p:spPr>
            <p:txBody>
              <a:bodyPr wrap="square" rtlCol="0" anchor="ctr">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电子白板</a:t>
                </a:r>
              </a:p>
            </p:txBody>
          </p:sp>
          <p:sp>
            <p:nvSpPr>
              <p:cNvPr id="38" name="TextBox 42">
                <a:extLst>
                  <a:ext uri="{FF2B5EF4-FFF2-40B4-BE49-F238E27FC236}">
                    <a16:creationId xmlns:a16="http://schemas.microsoft.com/office/drawing/2014/main" id="{3C4A9947-9838-4A01-906E-B2C70A78CA81}"/>
                  </a:ext>
                </a:extLst>
              </p:cNvPr>
              <p:cNvSpPr txBox="1"/>
              <p:nvPr/>
            </p:nvSpPr>
            <p:spPr>
              <a:xfrm>
                <a:off x="10262525" y="4006064"/>
                <a:ext cx="1198071" cy="335915"/>
              </a:xfrm>
              <a:prstGeom prst="rect">
                <a:avLst/>
              </a:prstGeom>
              <a:solidFill>
                <a:sysClr val="window" lastClr="FFFFFF">
                  <a:lumMod val="50000"/>
                </a:sysClr>
              </a:solidFill>
              <a:ln w="25400" cap="flat" cmpd="sng" algn="ctr">
                <a:noFill/>
                <a:prstDash val="solid"/>
              </a:ln>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掌中黑板</a:t>
                </a:r>
              </a:p>
            </p:txBody>
          </p:sp>
          <p:sp>
            <p:nvSpPr>
              <p:cNvPr id="39" name="TextBox 42">
                <a:extLst>
                  <a:ext uri="{FF2B5EF4-FFF2-40B4-BE49-F238E27FC236}">
                    <a16:creationId xmlns:a16="http://schemas.microsoft.com/office/drawing/2014/main" id="{F96B3560-1EAC-4E87-80BB-8FC0692B4036}"/>
                  </a:ext>
                </a:extLst>
              </p:cNvPr>
              <p:cNvSpPr txBox="1"/>
              <p:nvPr/>
            </p:nvSpPr>
            <p:spPr>
              <a:xfrm>
                <a:off x="6942818" y="5194195"/>
                <a:ext cx="4517778" cy="335915"/>
              </a:xfrm>
              <a:prstGeom prst="rect">
                <a:avLst/>
              </a:prstGeom>
              <a:solidFill>
                <a:sysClr val="window" lastClr="FFFFFF">
                  <a:lumMod val="50000"/>
                </a:sysClr>
              </a:solidFill>
              <a:ln w="25400" cap="flat" cmpd="sng" algn="ctr">
                <a:noFill/>
                <a:prstDash val="solid"/>
              </a:ln>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4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更多智能终端</a:t>
                </a:r>
                <a:r>
                  <a:rPr kumimoji="0" lang="en-US" altLang="zh-CN" sz="1500" b="1" i="0" u="none" strike="noStrike" kern="0" cap="none" spc="4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1500" b="1" i="0" u="none" strike="noStrike" kern="0" cap="none" spc="4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TextBox 42">
                <a:extLst>
                  <a:ext uri="{FF2B5EF4-FFF2-40B4-BE49-F238E27FC236}">
                    <a16:creationId xmlns:a16="http://schemas.microsoft.com/office/drawing/2014/main" id="{EF18FADA-15C4-4642-A98D-0BF34092CE37}"/>
                  </a:ext>
                </a:extLst>
              </p:cNvPr>
              <p:cNvSpPr txBox="1"/>
              <p:nvPr/>
            </p:nvSpPr>
            <p:spPr>
              <a:xfrm>
                <a:off x="10262525" y="4582127"/>
                <a:ext cx="1198071" cy="335915"/>
              </a:xfrm>
              <a:prstGeom prst="rect">
                <a:avLst/>
              </a:prstGeom>
              <a:solidFill>
                <a:sysClr val="window" lastClr="FFFFFF">
                  <a:lumMod val="50000"/>
                </a:sysClr>
              </a:solidFill>
              <a:ln w="25400" cap="flat" cmpd="sng" algn="ctr">
                <a:noFill/>
                <a:prstDash val="solid"/>
              </a:ln>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移动讲台</a:t>
                </a:r>
              </a:p>
            </p:txBody>
          </p:sp>
          <p:sp>
            <p:nvSpPr>
              <p:cNvPr id="41" name="TextBox 42">
                <a:extLst>
                  <a:ext uri="{FF2B5EF4-FFF2-40B4-BE49-F238E27FC236}">
                    <a16:creationId xmlns:a16="http://schemas.microsoft.com/office/drawing/2014/main" id="{1237A456-C9BD-427D-A9AE-55EFBA285C68}"/>
                  </a:ext>
                </a:extLst>
              </p:cNvPr>
              <p:cNvSpPr txBox="1"/>
              <p:nvPr/>
            </p:nvSpPr>
            <p:spPr>
              <a:xfrm>
                <a:off x="6936710" y="4582127"/>
                <a:ext cx="1198071" cy="335915"/>
              </a:xfrm>
              <a:prstGeom prst="rect">
                <a:avLst/>
              </a:prstGeom>
              <a:solidFill>
                <a:sysClr val="window" lastClr="FFFFFF">
                  <a:lumMod val="50000"/>
                </a:sysClr>
              </a:solidFill>
              <a:ln w="25400" cap="flat" cmpd="sng" algn="ctr">
                <a:noFill/>
                <a:prstDash val="solid"/>
              </a:ln>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抢答器</a:t>
                </a:r>
              </a:p>
            </p:txBody>
          </p:sp>
          <p:sp>
            <p:nvSpPr>
              <p:cNvPr id="42" name="TextBox 42">
                <a:extLst>
                  <a:ext uri="{FF2B5EF4-FFF2-40B4-BE49-F238E27FC236}">
                    <a16:creationId xmlns:a16="http://schemas.microsoft.com/office/drawing/2014/main" id="{E12FA6EB-E6C9-4BD0-ADE4-D16ABA4D24DA}"/>
                  </a:ext>
                </a:extLst>
              </p:cNvPr>
              <p:cNvSpPr txBox="1"/>
              <p:nvPr/>
            </p:nvSpPr>
            <p:spPr>
              <a:xfrm>
                <a:off x="8584239" y="4006064"/>
                <a:ext cx="1198071" cy="335915"/>
              </a:xfrm>
              <a:prstGeom prst="rect">
                <a:avLst/>
              </a:prstGeom>
              <a:solidFill>
                <a:sysClr val="window" lastClr="FFFFFF">
                  <a:lumMod val="50000"/>
                </a:sysClr>
              </a:solidFill>
              <a:ln w="25400" cap="flat" cmpd="sng" algn="ctr">
                <a:noFill/>
                <a:prstDash val="solid"/>
              </a:ln>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电子书包</a:t>
                </a:r>
              </a:p>
            </p:txBody>
          </p:sp>
          <p:sp>
            <p:nvSpPr>
              <p:cNvPr id="43" name="TextBox 42">
                <a:extLst>
                  <a:ext uri="{FF2B5EF4-FFF2-40B4-BE49-F238E27FC236}">
                    <a16:creationId xmlns:a16="http://schemas.microsoft.com/office/drawing/2014/main" id="{7A0CFE86-6B79-4473-A009-DAED29C9CCE9}"/>
                  </a:ext>
                </a:extLst>
              </p:cNvPr>
              <p:cNvSpPr txBox="1"/>
              <p:nvPr/>
            </p:nvSpPr>
            <p:spPr>
              <a:xfrm>
                <a:off x="8576082" y="4582127"/>
                <a:ext cx="1198071" cy="335915"/>
              </a:xfrm>
              <a:prstGeom prst="rect">
                <a:avLst/>
              </a:prstGeom>
              <a:solidFill>
                <a:sysClr val="window" lastClr="FFFFFF">
                  <a:lumMod val="50000"/>
                </a:sysClr>
              </a:solidFill>
              <a:ln w="25400" cap="flat" cmpd="sng" algn="ctr">
                <a:noFill/>
                <a:prstDash val="solid"/>
              </a:ln>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高拍仪</a:t>
                </a:r>
              </a:p>
            </p:txBody>
          </p:sp>
          <p:sp>
            <p:nvSpPr>
              <p:cNvPr id="44" name="矩形 43">
                <a:extLst>
                  <a:ext uri="{FF2B5EF4-FFF2-40B4-BE49-F238E27FC236}">
                    <a16:creationId xmlns:a16="http://schemas.microsoft.com/office/drawing/2014/main" id="{2EEAABBF-D150-4C51-82FB-718493AF1A94}"/>
                  </a:ext>
                </a:extLst>
              </p:cNvPr>
              <p:cNvSpPr/>
              <p:nvPr/>
            </p:nvSpPr>
            <p:spPr>
              <a:xfrm>
                <a:off x="6422747" y="5981648"/>
                <a:ext cx="5504131" cy="624411"/>
              </a:xfrm>
              <a:prstGeom prst="rect">
                <a:avLst/>
              </a:prstGeom>
              <a:solidFill>
                <a:srgbClr val="009DD9"/>
              </a:solidFill>
              <a:ln w="25400" cap="flat" cmpd="sng" algn="ctr">
                <a:solidFill>
                  <a:srgbClr val="009DD9"/>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提升信息化教育教学的创新能力</a:t>
                </a:r>
              </a:p>
            </p:txBody>
          </p:sp>
        </p:grpSp>
      </p:grpSp>
    </p:spTree>
    <p:extLst>
      <p:ext uri="{BB962C8B-B14F-4D97-AF65-F5344CB8AC3E}">
        <p14:creationId xmlns:p14="http://schemas.microsoft.com/office/powerpoint/2010/main" val="287639860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26.pptx"/>
</p:tagLst>
</file>

<file path=ppt/tags/tag1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自定义设计方案">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1957</Words>
  <Application>Microsoft Office PowerPoint</Application>
  <PresentationFormat>自定义</PresentationFormat>
  <Paragraphs>347</Paragraphs>
  <Slides>30</Slides>
  <Notes>30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黑体</vt:lpstr>
      <vt:lpstr>微软雅黑</vt:lpstr>
      <vt:lpstr>Agency FB</vt:lpstr>
      <vt:lpstr>Arial</vt:lpstr>
      <vt:lpstr>Calibri</vt:lpstr>
      <vt:lpstr>Impact</vt:lpstr>
      <vt:lpstr>Tahoma</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教育培訓</dc:title>
  <dc:creator/>
  <cp:keywords>第一PPT模板网：www.1ppt.com</cp:keywords>
  <cp:lastModifiedBy/>
  <cp:revision>1</cp:revision>
  <dcterms:created xsi:type="dcterms:W3CDTF">2016-09-20T02:06:25Z</dcterms:created>
  <dcterms:modified xsi:type="dcterms:W3CDTF">2019-03-07T03:46:16Z</dcterms:modified>
</cp:coreProperties>
</file>