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60" r:id="rId5"/>
    <p:sldId id="257" r:id="rId6"/>
    <p:sldId id="266" r:id="rId7"/>
    <p:sldId id="267" r:id="rId8"/>
    <p:sldId id="309" r:id="rId9"/>
    <p:sldId id="308" r:id="rId10"/>
    <p:sldId id="268" r:id="rId11"/>
    <p:sldId id="264" r:id="rId12"/>
    <p:sldId id="328" r:id="rId13"/>
    <p:sldId id="329" r:id="rId14"/>
    <p:sldId id="330" r:id="rId15"/>
    <p:sldId id="270" r:id="rId16"/>
    <p:sldId id="31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C5BD"/>
    <a:srgbClr val="96E4DE"/>
    <a:srgbClr val="00C6CF"/>
    <a:srgbClr val="FF9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6" d="100"/>
          <a:sy n="66" d="100"/>
        </p:scale>
        <p:origin x="-864" y="-96"/>
      </p:cViewPr>
      <p:guideLst>
        <p:guide orient="horz" pos="2178"/>
        <p:guide pos="385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A04BD-F34E-4428-B260-D426A5A433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ABEB1-5971-40F5-BC3F-86A1A0280C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2ABEB1-5971-40F5-BC3F-86A1A0280C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更多精品素材：</a:t>
            </a:r>
            <a:r>
              <a:rPr lang="en-US" altLang="zh-CN" dirty="0" smtClean="0"/>
              <a:t>http://shop248912786.taobao.com/index.htm  </a:t>
            </a:r>
            <a:r>
              <a:rPr lang="zh-CN" altLang="en-US" dirty="0" smtClean="0"/>
              <a:t>（下拉可隐藏）</a:t>
            </a:r>
            <a:endParaRPr lang="zh-CN" altLang="en-US" dirty="0"/>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2ABEB1-5971-40F5-BC3F-86A1A0280C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p:cNvGrpSpPr/>
          <p:nvPr userDrawn="1"/>
        </p:nvGrpSpPr>
        <p:grpSpPr>
          <a:xfrm flipH="1">
            <a:off x="-1" y="0"/>
            <a:ext cx="12192001" cy="6857999"/>
            <a:chOff x="-1" y="0"/>
            <a:chExt cx="12192001" cy="6857999"/>
          </a:xfrm>
        </p:grpSpPr>
        <p:sp>
          <p:nvSpPr>
            <p:cNvPr id="3" name="等腰三角形 2"/>
            <p:cNvSpPr/>
            <p:nvPr/>
          </p:nvSpPr>
          <p:spPr>
            <a:xfrm flipV="1">
              <a:off x="-1" y="0"/>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0406743" y="5589586"/>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3.em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3.em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3.emf"/></Relationships>
</file>

<file path=ppt/slides/_rels/slide1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18.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6" Type="http://schemas.openxmlformats.org/officeDocument/2006/relationships/notesSlide" Target="../notesSlides/notesSlide13.xml"/><Relationship Id="rId15" Type="http://schemas.openxmlformats.org/officeDocument/2006/relationships/slideLayout" Target="../slideLayouts/slideLayout3.xml"/><Relationship Id="rId14" Type="http://schemas.openxmlformats.org/officeDocument/2006/relationships/tags" Target="../tags/tag84.xml"/><Relationship Id="rId13" Type="http://schemas.openxmlformats.org/officeDocument/2006/relationships/image" Target="../media/image19.png"/><Relationship Id="rId12" Type="http://schemas.openxmlformats.org/officeDocument/2006/relationships/image" Target="../media/image3.png"/><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notesSlide" Target="../notesSlides/notesSlide4.xml"/><Relationship Id="rId18" Type="http://schemas.openxmlformats.org/officeDocument/2006/relationships/slideLayout" Target="../slideLayouts/slideLayout3.xml"/><Relationship Id="rId17" Type="http://schemas.openxmlformats.org/officeDocument/2006/relationships/tags" Target="../tags/tag16.xml"/><Relationship Id="rId16" Type="http://schemas.openxmlformats.org/officeDocument/2006/relationships/image" Target="../media/image5.png"/><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7" Type="http://schemas.openxmlformats.org/officeDocument/2006/relationships/notesSlide" Target="../notesSlides/notesSlide5.xml"/><Relationship Id="rId16" Type="http://schemas.openxmlformats.org/officeDocument/2006/relationships/slideLayout" Target="../slideLayouts/slideLayout4.xml"/><Relationship Id="rId15" Type="http://schemas.openxmlformats.org/officeDocument/2006/relationships/tags" Target="../tags/tag29.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2" Type="http://schemas.openxmlformats.org/officeDocument/2006/relationships/notesSlide" Target="../notesSlides/notesSlide6.xml"/><Relationship Id="rId21" Type="http://schemas.openxmlformats.org/officeDocument/2006/relationships/slideLayout" Target="../slideLayouts/slideLayout3.xml"/><Relationship Id="rId20" Type="http://schemas.openxmlformats.org/officeDocument/2006/relationships/tags" Target="../tags/tag48.xml"/><Relationship Id="rId2" Type="http://schemas.openxmlformats.org/officeDocument/2006/relationships/tags" Target="../tags/tag31.xml"/><Relationship Id="rId19" Type="http://schemas.openxmlformats.org/officeDocument/2006/relationships/image" Target="../media/image8.png"/><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6" Type="http://schemas.openxmlformats.org/officeDocument/2006/relationships/notesSlide" Target="../notesSlides/notesSlide7.xml"/><Relationship Id="rId15" Type="http://schemas.openxmlformats.org/officeDocument/2006/relationships/slideLayout" Target="../slideLayouts/slideLayout3.xml"/><Relationship Id="rId14" Type="http://schemas.openxmlformats.org/officeDocument/2006/relationships/tags" Target="../tags/tag61.xml"/><Relationship Id="rId13" Type="http://schemas.openxmlformats.org/officeDocument/2006/relationships/image" Target="../media/image9.png"/><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7" Type="http://schemas.openxmlformats.org/officeDocument/2006/relationships/notesSlide" Target="../notesSlides/notesSlide8.xml"/><Relationship Id="rId16" Type="http://schemas.openxmlformats.org/officeDocument/2006/relationships/slideLayout" Target="../slideLayouts/slideLayout3.xml"/><Relationship Id="rId15" Type="http://schemas.openxmlformats.org/officeDocument/2006/relationships/tags" Target="../tags/tag73.xml"/><Relationship Id="rId14" Type="http://schemas.openxmlformats.org/officeDocument/2006/relationships/image" Target="../media/image12.png"/><Relationship Id="rId13" Type="http://schemas.openxmlformats.org/officeDocument/2006/relationships/image" Target="../media/image11.png"/><Relationship Id="rId12" Type="http://schemas.openxmlformats.org/officeDocument/2006/relationships/image" Target="../media/image10.png"/><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t="29842" r="68821" b="20392"/>
          <a:stretch>
            <a:fillRect/>
          </a:stretch>
        </p:blipFill>
        <p:spPr>
          <a:xfrm>
            <a:off x="5554406" y="0"/>
            <a:ext cx="6637593" cy="6858000"/>
          </a:xfrm>
          <a:custGeom>
            <a:avLst/>
            <a:gdLst>
              <a:gd name="connsiteX0" fmla="*/ 0 w 6637593"/>
              <a:gd name="connsiteY0" fmla="*/ 0 h 6858000"/>
              <a:gd name="connsiteX1" fmla="*/ 6637593 w 6637593"/>
              <a:gd name="connsiteY1" fmla="*/ 0 h 6858000"/>
              <a:gd name="connsiteX2" fmla="*/ 6637593 w 6637593"/>
              <a:gd name="connsiteY2" fmla="*/ 6858000 h 6858000"/>
              <a:gd name="connsiteX3" fmla="*/ 0 w 66375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7593" h="6858000">
                <a:moveTo>
                  <a:pt x="0" y="0"/>
                </a:moveTo>
                <a:lnTo>
                  <a:pt x="6637593" y="0"/>
                </a:lnTo>
                <a:lnTo>
                  <a:pt x="6637593" y="6858000"/>
                </a:lnTo>
                <a:lnTo>
                  <a:pt x="0" y="6858000"/>
                </a:lnTo>
                <a:close/>
              </a:path>
            </a:pathLst>
          </a:cu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50168" t="20952" r="548" b="27864"/>
          <a:stretch>
            <a:fillRect/>
          </a:stretch>
        </p:blipFill>
        <p:spPr>
          <a:xfrm>
            <a:off x="4615543" y="909977"/>
            <a:ext cx="7153387" cy="4809108"/>
          </a:xfrm>
          <a:custGeom>
            <a:avLst/>
            <a:gdLst>
              <a:gd name="connsiteX0" fmla="*/ 2142595 w 7153387"/>
              <a:gd name="connsiteY0" fmla="*/ 3720080 h 4809108"/>
              <a:gd name="connsiteX1" fmla="*/ 1480457 w 7153387"/>
              <a:gd name="connsiteY1" fmla="*/ 4264366 h 4809108"/>
              <a:gd name="connsiteX2" fmla="*/ 2142595 w 7153387"/>
              <a:gd name="connsiteY2" fmla="*/ 4808652 h 4809108"/>
              <a:gd name="connsiteX3" fmla="*/ 2804733 w 7153387"/>
              <a:gd name="connsiteY3" fmla="*/ 4264366 h 4809108"/>
              <a:gd name="connsiteX4" fmla="*/ 2142595 w 7153387"/>
              <a:gd name="connsiteY4" fmla="*/ 3720080 h 4809108"/>
              <a:gd name="connsiteX5" fmla="*/ 0 w 7153387"/>
              <a:gd name="connsiteY5" fmla="*/ 0 h 4809108"/>
              <a:gd name="connsiteX6" fmla="*/ 7153387 w 7153387"/>
              <a:gd name="connsiteY6" fmla="*/ 0 h 4809108"/>
              <a:gd name="connsiteX7" fmla="*/ 7153387 w 7153387"/>
              <a:gd name="connsiteY7" fmla="*/ 4809108 h 4809108"/>
              <a:gd name="connsiteX8" fmla="*/ 0 w 7153387"/>
              <a:gd name="connsiteY8" fmla="*/ 4809108 h 48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3387" h="4809108">
                <a:moveTo>
                  <a:pt x="2142595" y="3720080"/>
                </a:moveTo>
                <a:cubicBezTo>
                  <a:pt x="1776906" y="3720080"/>
                  <a:pt x="1480457" y="3963765"/>
                  <a:pt x="1480457" y="4264366"/>
                </a:cubicBezTo>
                <a:cubicBezTo>
                  <a:pt x="1480457" y="4564967"/>
                  <a:pt x="1776906" y="4808652"/>
                  <a:pt x="2142595" y="4808652"/>
                </a:cubicBezTo>
                <a:cubicBezTo>
                  <a:pt x="2508284" y="4808652"/>
                  <a:pt x="2804733" y="4564967"/>
                  <a:pt x="2804733" y="4264366"/>
                </a:cubicBezTo>
                <a:cubicBezTo>
                  <a:pt x="2804733" y="3963765"/>
                  <a:pt x="2508284" y="3720080"/>
                  <a:pt x="2142595" y="3720080"/>
                </a:cubicBezTo>
                <a:close/>
                <a:moveTo>
                  <a:pt x="0" y="0"/>
                </a:moveTo>
                <a:lnTo>
                  <a:pt x="7153387" y="0"/>
                </a:lnTo>
                <a:lnTo>
                  <a:pt x="7153387" y="4809108"/>
                </a:lnTo>
                <a:lnTo>
                  <a:pt x="0" y="4809108"/>
                </a:lnTo>
                <a:close/>
              </a:path>
            </a:pathLst>
          </a:custGeom>
        </p:spPr>
      </p:pic>
      <p:grpSp>
        <p:nvGrpSpPr>
          <p:cNvPr id="6" name="组合 5"/>
          <p:cNvGrpSpPr/>
          <p:nvPr/>
        </p:nvGrpSpPr>
        <p:grpSpPr>
          <a:xfrm>
            <a:off x="-25400" y="38100"/>
            <a:ext cx="7879715" cy="5211445"/>
            <a:chOff x="2307770" y="-528128"/>
            <a:chExt cx="3367316" cy="3367316"/>
          </a:xfrm>
        </p:grpSpPr>
        <p:sp>
          <p:nvSpPr>
            <p:cNvPr id="4" name="椭圆 3"/>
            <p:cNvSpPr/>
            <p:nvPr/>
          </p:nvSpPr>
          <p:spPr>
            <a:xfrm>
              <a:off x="2423885" y="-412013"/>
              <a:ext cx="3135086" cy="3135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 name="椭圆 4"/>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9" name="等腰三角形 8"/>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等腰三角形 9"/>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8" name="文本框 27"/>
          <p:cNvSpPr txBox="1"/>
          <p:nvPr/>
        </p:nvSpPr>
        <p:spPr>
          <a:xfrm>
            <a:off x="554355" y="1593850"/>
            <a:ext cx="6720840" cy="186372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rPr>
              <a:t>坚定</a:t>
            </a:r>
            <a:r>
              <a:rPr kumimoji="0" lang="en-US" altLang="zh-CN"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rPr>
              <a:t>“</a:t>
            </a:r>
            <a:r>
              <a:rPr kumimoji="0" lang="zh-CN" altLang="en-US"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rPr>
              <a:t>四个自信</a:t>
            </a:r>
            <a:r>
              <a:rPr kumimoji="0" lang="en-US" altLang="zh-CN"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rPr>
              <a:t>”</a:t>
            </a:r>
            <a:endParaRPr kumimoji="0" lang="en-US" altLang="zh-CN"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rPr>
              <a:t>为中华之崛起而读书</a:t>
            </a:r>
            <a:endParaRPr kumimoji="0" lang="zh-CN" altLang="en-US" sz="4800" b="1" i="0" u="none" strike="noStrike" kern="1200" cap="none" spc="0" normalizeH="0" baseline="0" noProof="0" dirty="0" smtClean="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p:txBody>
      </p:sp>
      <p:grpSp>
        <p:nvGrpSpPr>
          <p:cNvPr id="29" name="Group 4"/>
          <p:cNvGrpSpPr>
            <a:grpSpLocks noChangeAspect="1"/>
          </p:cNvGrpSpPr>
          <p:nvPr/>
        </p:nvGrpSpPr>
        <p:grpSpPr bwMode="auto">
          <a:xfrm>
            <a:off x="892175" y="4374471"/>
            <a:ext cx="5662613" cy="874712"/>
            <a:chOff x="562" y="2847"/>
            <a:chExt cx="3567" cy="551"/>
          </a:xfrm>
        </p:grpSpPr>
        <p:sp>
          <p:nvSpPr>
            <p:cNvPr id="30" name="AutoShape 3"/>
            <p:cNvSpPr>
              <a:spLocks noChangeAspect="1" noChangeArrowheads="1" noTextEdit="1"/>
            </p:cNvSpPr>
            <p:nvPr/>
          </p:nvSpPr>
          <p:spPr bwMode="auto">
            <a:xfrm>
              <a:off x="562" y="2847"/>
              <a:ext cx="3567"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1" name="Freeform 5"/>
            <p:cNvSpPr/>
            <p:nvPr/>
          </p:nvSpPr>
          <p:spPr bwMode="auto">
            <a:xfrm>
              <a:off x="559" y="2926"/>
              <a:ext cx="605" cy="469"/>
            </a:xfrm>
            <a:custGeom>
              <a:avLst/>
              <a:gdLst>
                <a:gd name="T0" fmla="*/ 193 w 194"/>
                <a:gd name="T1" fmla="*/ 148 h 148"/>
                <a:gd name="T2" fmla="*/ 3 w 194"/>
                <a:gd name="T3" fmla="*/ 148 h 148"/>
                <a:gd name="T4" fmla="*/ 0 w 194"/>
                <a:gd name="T5" fmla="*/ 147 h 148"/>
                <a:gd name="T6" fmla="*/ 2 w 194"/>
                <a:gd name="T7" fmla="*/ 146 h 148"/>
                <a:gd name="T8" fmla="*/ 73 w 194"/>
                <a:gd name="T9" fmla="*/ 81 h 148"/>
                <a:gd name="T10" fmla="*/ 81 w 194"/>
                <a:gd name="T11" fmla="*/ 74 h 148"/>
                <a:gd name="T12" fmla="*/ 79 w 194"/>
                <a:gd name="T13" fmla="*/ 72 h 148"/>
                <a:gd name="T14" fmla="*/ 7 w 194"/>
                <a:gd name="T15" fmla="*/ 6 h 148"/>
                <a:gd name="T16" fmla="*/ 0 w 194"/>
                <a:gd name="T17" fmla="*/ 0 h 148"/>
                <a:gd name="T18" fmla="*/ 0 w 194"/>
                <a:gd name="T19" fmla="*/ 0 h 148"/>
                <a:gd name="T20" fmla="*/ 3 w 194"/>
                <a:gd name="T21" fmla="*/ 0 h 148"/>
                <a:gd name="T22" fmla="*/ 194 w 194"/>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48">
                  <a:moveTo>
                    <a:pt x="193" y="148"/>
                  </a:moveTo>
                  <a:cubicBezTo>
                    <a:pt x="16" y="148"/>
                    <a:pt x="180" y="148"/>
                    <a:pt x="3" y="148"/>
                  </a:cubicBezTo>
                  <a:cubicBezTo>
                    <a:pt x="2" y="148"/>
                    <a:pt x="1" y="148"/>
                    <a:pt x="0" y="147"/>
                  </a:cubicBezTo>
                  <a:cubicBezTo>
                    <a:pt x="1" y="147"/>
                    <a:pt x="1" y="147"/>
                    <a:pt x="2" y="146"/>
                  </a:cubicBezTo>
                  <a:cubicBezTo>
                    <a:pt x="26" y="124"/>
                    <a:pt x="49" y="103"/>
                    <a:pt x="73" y="81"/>
                  </a:cubicBezTo>
                  <a:cubicBezTo>
                    <a:pt x="76" y="79"/>
                    <a:pt x="78" y="76"/>
                    <a:pt x="81" y="74"/>
                  </a:cubicBezTo>
                  <a:cubicBezTo>
                    <a:pt x="80" y="73"/>
                    <a:pt x="80" y="73"/>
                    <a:pt x="79" y="72"/>
                  </a:cubicBezTo>
                  <a:cubicBezTo>
                    <a:pt x="55" y="50"/>
                    <a:pt x="31" y="28"/>
                    <a:pt x="7" y="6"/>
                  </a:cubicBezTo>
                  <a:cubicBezTo>
                    <a:pt x="5" y="4"/>
                    <a:pt x="2" y="2"/>
                    <a:pt x="0" y="0"/>
                  </a:cubicBezTo>
                  <a:cubicBezTo>
                    <a:pt x="0" y="0"/>
                    <a:pt x="0" y="0"/>
                    <a:pt x="0" y="0"/>
                  </a:cubicBezTo>
                  <a:cubicBezTo>
                    <a:pt x="1" y="0"/>
                    <a:pt x="2" y="0"/>
                    <a:pt x="3" y="0"/>
                  </a:cubicBezTo>
                  <a:cubicBezTo>
                    <a:pt x="181" y="0"/>
                    <a:pt x="16" y="0"/>
                    <a:pt x="194"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2" name="Freeform 6"/>
            <p:cNvSpPr/>
            <p:nvPr/>
          </p:nvSpPr>
          <p:spPr bwMode="auto">
            <a:xfrm>
              <a:off x="3545" y="2926"/>
              <a:ext cx="584" cy="469"/>
            </a:xfrm>
            <a:custGeom>
              <a:avLst/>
              <a:gdLst>
                <a:gd name="T0" fmla="*/ 0 w 187"/>
                <a:gd name="T1" fmla="*/ 0 h 148"/>
                <a:gd name="T2" fmla="*/ 187 w 187"/>
                <a:gd name="T3" fmla="*/ 0 h 148"/>
                <a:gd name="T4" fmla="*/ 185 w 187"/>
                <a:gd name="T5" fmla="*/ 1 h 148"/>
                <a:gd name="T6" fmla="*/ 125 w 187"/>
                <a:gd name="T7" fmla="*/ 56 h 148"/>
                <a:gd name="T8" fmla="*/ 106 w 187"/>
                <a:gd name="T9" fmla="*/ 74 h 148"/>
                <a:gd name="T10" fmla="*/ 107 w 187"/>
                <a:gd name="T11" fmla="*/ 75 h 148"/>
                <a:gd name="T12" fmla="*/ 165 w 187"/>
                <a:gd name="T13" fmla="*/ 128 h 148"/>
                <a:gd name="T14" fmla="*/ 187 w 187"/>
                <a:gd name="T15" fmla="*/ 148 h 148"/>
                <a:gd name="T16" fmla="*/ 1 w 187"/>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48">
                  <a:moveTo>
                    <a:pt x="0" y="0"/>
                  </a:moveTo>
                  <a:cubicBezTo>
                    <a:pt x="179" y="0"/>
                    <a:pt x="8" y="0"/>
                    <a:pt x="187" y="0"/>
                  </a:cubicBezTo>
                  <a:cubicBezTo>
                    <a:pt x="186" y="0"/>
                    <a:pt x="186" y="1"/>
                    <a:pt x="185" y="1"/>
                  </a:cubicBezTo>
                  <a:cubicBezTo>
                    <a:pt x="165" y="20"/>
                    <a:pt x="145" y="38"/>
                    <a:pt x="125" y="56"/>
                  </a:cubicBezTo>
                  <a:cubicBezTo>
                    <a:pt x="118" y="62"/>
                    <a:pt x="112" y="68"/>
                    <a:pt x="106" y="74"/>
                  </a:cubicBezTo>
                  <a:cubicBezTo>
                    <a:pt x="106" y="74"/>
                    <a:pt x="107" y="75"/>
                    <a:pt x="107" y="75"/>
                  </a:cubicBezTo>
                  <a:cubicBezTo>
                    <a:pt x="127" y="93"/>
                    <a:pt x="146" y="110"/>
                    <a:pt x="165" y="128"/>
                  </a:cubicBezTo>
                  <a:cubicBezTo>
                    <a:pt x="173" y="135"/>
                    <a:pt x="180" y="141"/>
                    <a:pt x="187" y="148"/>
                  </a:cubicBezTo>
                  <a:cubicBezTo>
                    <a:pt x="7" y="148"/>
                    <a:pt x="182" y="148"/>
                    <a:pt x="1" y="148"/>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3" name="Rectangle 7"/>
            <p:cNvSpPr>
              <a:spLocks noChangeArrowheads="1"/>
            </p:cNvSpPr>
            <p:nvPr/>
          </p:nvSpPr>
          <p:spPr bwMode="auto">
            <a:xfrm>
              <a:off x="952" y="2847"/>
              <a:ext cx="2784" cy="45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grpSp>
      <p:sp>
        <p:nvSpPr>
          <p:cNvPr id="34" name="文本框 33"/>
          <p:cNvSpPr txBox="1"/>
          <p:nvPr/>
        </p:nvSpPr>
        <p:spPr>
          <a:xfrm>
            <a:off x="2212348" y="4472690"/>
            <a:ext cx="3023067" cy="52197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srgbClr val="00C6CF">
                    <a:lumMod val="75000"/>
                  </a:srgbClr>
                </a:solidFill>
                <a:effectLst/>
                <a:uLnTx/>
                <a:uFillTx/>
                <a:latin typeface="迷你简准圆" panose="03000509000000000000" pitchFamily="65" charset="-122"/>
                <a:ea typeface="迷你简准圆" panose="03000509000000000000" pitchFamily="65" charset="-122"/>
                <a:cs typeface="+mn-cs"/>
              </a:rPr>
              <a:t>授课人：陈玉军</a:t>
            </a:r>
            <a:endParaRPr kumimoji="0" lang="zh-CN" altLang="en-US" sz="2800" b="1" i="0" u="none" strike="noStrike" kern="1200" cap="none" spc="0" normalizeH="0" baseline="0" noProof="0" dirty="0" smtClean="0">
              <a:ln>
                <a:noFill/>
              </a:ln>
              <a:solidFill>
                <a:srgbClr val="00C6CF">
                  <a:lumMod val="75000"/>
                </a:srgbClr>
              </a:solidFill>
              <a:effectLst/>
              <a:uLnTx/>
              <a:uFillTx/>
              <a:latin typeface="迷你简准圆" panose="03000509000000000000" pitchFamily="65" charset="-122"/>
              <a:ea typeface="迷你简准圆" panose="03000509000000000000" pitchFamily="65" charset="-122"/>
              <a:cs typeface="+mn-cs"/>
            </a:endParaRPr>
          </a:p>
        </p:txBody>
      </p:sp>
      <p:sp>
        <p:nvSpPr>
          <p:cNvPr id="3" name="文本框 2"/>
          <p:cNvSpPr txBox="1"/>
          <p:nvPr/>
        </p:nvSpPr>
        <p:spPr>
          <a:xfrm>
            <a:off x="6776085" y="5718810"/>
            <a:ext cx="3230245" cy="706755"/>
          </a:xfrm>
          <a:prstGeom prst="rect">
            <a:avLst/>
          </a:prstGeom>
          <a:noFill/>
        </p:spPr>
        <p:txBody>
          <a:bodyPr wrap="square" rtlCol="0">
            <a:spAutoFit/>
          </a:bodyPr>
          <a:p>
            <a:r>
              <a:rPr lang="zh-CN" altLang="en-US" sz="4000" b="1">
                <a:solidFill>
                  <a:srgbClr val="FF0000"/>
                </a:solidFill>
              </a:rPr>
              <a:t>开学第一课</a:t>
            </a:r>
            <a:endParaRPr lang="zh-CN" altLang="en-US" sz="4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24055" y="1268957"/>
            <a:ext cx="4525044" cy="3142340"/>
            <a:chOff x="1683036" y="422047"/>
            <a:chExt cx="4849013" cy="3367316"/>
          </a:xfrm>
        </p:grpSpPr>
        <p:grpSp>
          <p:nvGrpSpPr>
            <p:cNvPr id="5" name="组合 4"/>
            <p:cNvGrpSpPr/>
            <p:nvPr/>
          </p:nvGrpSpPr>
          <p:grpSpPr>
            <a:xfrm>
              <a:off x="2423884" y="422047"/>
              <a:ext cx="3367316" cy="3367316"/>
              <a:chOff x="2307770" y="-528128"/>
              <a:chExt cx="3367316" cy="3367316"/>
            </a:xfrm>
          </p:grpSpPr>
          <p:sp>
            <p:nvSpPr>
              <p:cNvPr id="7" name="椭圆 6"/>
              <p:cNvSpPr/>
              <p:nvPr/>
            </p:nvSpPr>
            <p:spPr>
              <a:xfrm>
                <a:off x="2423885" y="-412013"/>
                <a:ext cx="3135086" cy="3135086"/>
              </a:xfrm>
              <a:prstGeom prst="ellipse">
                <a:avLst/>
              </a:prstGeom>
              <a:solidFill>
                <a:srgbClr val="96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椭圆 7"/>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a:blip r:embed="rId1"/>
            <a:stretch>
              <a:fillRect/>
            </a:stretch>
          </p:blipFill>
          <p:spPr>
            <a:xfrm>
              <a:off x="1683036" y="2723471"/>
              <a:ext cx="4849013" cy="749300"/>
            </a:xfrm>
            <a:prstGeom prst="rect">
              <a:avLst/>
            </a:prstGeom>
          </p:spPr>
        </p:pic>
      </p:grpSp>
      <p:sp>
        <p:nvSpPr>
          <p:cNvPr id="10" name="文本框 9"/>
          <p:cNvSpPr txBox="1"/>
          <p:nvPr/>
        </p:nvSpPr>
        <p:spPr>
          <a:xfrm>
            <a:off x="5234732" y="1971467"/>
            <a:ext cx="3023067" cy="144526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rPr>
              <a:t>伟大的中华民族精神</a:t>
            </a:r>
            <a:endPar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p:txBody>
      </p:sp>
      <p:sp>
        <p:nvSpPr>
          <p:cNvPr id="11" name="等腰三角形 10"/>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等腰三角形 11"/>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898525" y="638810"/>
            <a:ext cx="6062345" cy="521970"/>
          </a:xfrm>
          <a:prstGeom prst="rect">
            <a:avLst/>
          </a:prstGeom>
          <a:noFill/>
        </p:spPr>
        <p:txBody>
          <a:bodyPr wrap="square" rtlCol="0">
            <a:spAutoFit/>
          </a:bodyPr>
          <a:p>
            <a:r>
              <a:rPr lang="zh-CN" altLang="en-US" sz="2800" b="1">
                <a:solidFill>
                  <a:srgbClr val="FF0000"/>
                </a:solidFill>
              </a:rPr>
              <a:t>中国人民是具有伟大奋斗精神的人民</a:t>
            </a:r>
            <a:endParaRPr lang="zh-CN" altLang="en-US" sz="2800" b="1">
              <a:solidFill>
                <a:srgbClr val="FF0000"/>
              </a:solidFill>
            </a:endParaRPr>
          </a:p>
        </p:txBody>
      </p:sp>
      <p:sp>
        <p:nvSpPr>
          <p:cNvPr id="14" name="文本框 13"/>
          <p:cNvSpPr txBox="1"/>
          <p:nvPr/>
        </p:nvSpPr>
        <p:spPr>
          <a:xfrm>
            <a:off x="548640" y="1397000"/>
            <a:ext cx="4114800" cy="4523105"/>
          </a:xfrm>
          <a:prstGeom prst="rect">
            <a:avLst/>
          </a:prstGeom>
          <a:noFill/>
        </p:spPr>
        <p:txBody>
          <a:bodyPr wrap="square" rtlCol="0">
            <a:spAutoFit/>
          </a:bodyPr>
          <a:p>
            <a:r>
              <a:rPr lang="en-US" altLang="zh-CN" sz="2400"/>
              <a:t>       </a:t>
            </a:r>
            <a:r>
              <a:rPr lang="zh-CN" altLang="en-US" sz="2400" b="1">
                <a:solidFill>
                  <a:srgbClr val="FF0000"/>
                </a:solidFill>
              </a:rPr>
              <a:t>在几千年历史长河中，中国人民始终革故鼎新、自强不息，开发和建设了祖国辽阔秀丽的大好河山，开拓了波涛万顷的辽阔海疆，开垦了物产丰富的广袤粮田，治理了桀骜不驯的千百条大江大河，战胜了数不清的自然灾害，建设了星罗棋布的城镇乡村，发展了门类齐全的产业，形成了多姿多彩的生活。</a:t>
            </a:r>
            <a:endParaRPr lang="zh-CN" altLang="en-US" sz="2400" b="1">
              <a:solidFill>
                <a:srgbClr val="FF0000"/>
              </a:solidFill>
            </a:endParaRPr>
          </a:p>
        </p:txBody>
      </p:sp>
      <p:sp>
        <p:nvSpPr>
          <p:cNvPr id="15" name="文本框 14"/>
          <p:cNvSpPr txBox="1"/>
          <p:nvPr/>
        </p:nvSpPr>
        <p:spPr>
          <a:xfrm>
            <a:off x="4662805" y="4303395"/>
            <a:ext cx="7529195" cy="2306955"/>
          </a:xfrm>
          <a:prstGeom prst="rect">
            <a:avLst/>
          </a:prstGeom>
          <a:noFill/>
        </p:spPr>
        <p:txBody>
          <a:bodyPr wrap="square" rtlCol="0">
            <a:spAutoFit/>
          </a:bodyPr>
          <a:p>
            <a:r>
              <a:rPr lang="en-US" altLang="zh-CN"/>
              <a:t>      </a:t>
            </a:r>
            <a:r>
              <a:rPr lang="zh-CN" altLang="en-US" sz="2400" b="1">
                <a:solidFill>
                  <a:srgbClr val="FF0000"/>
                </a:solidFill>
              </a:rPr>
              <a:t>中国人民自古就明白，世界上没有坐享其成的好事，要幸福就要奋斗。今天，中国人民拥有的一切，凝聚着中国人的聪明才智，浸透着中国人的辛勤汗水，蕴涵着中国人的巨大牺牲。我相信，只要13亿多中国人民始终发扬这种伟大奋斗精神，我们就一定能够达到创造人民更加美好生活的宏伟目标！</a:t>
            </a:r>
            <a:endParaRPr lang="zh-CN" altLang="en-US" sz="2400" b="1">
              <a:solidFill>
                <a:srgbClr val="FF0000"/>
              </a:solidFill>
            </a:endParaRPr>
          </a:p>
        </p:txBody>
      </p:sp>
      <p:pic>
        <p:nvPicPr>
          <p:cNvPr id="9" name="图片 8"/>
          <p:cNvPicPr>
            <a:picLocks noChangeAspect="1"/>
          </p:cNvPicPr>
          <p:nvPr/>
        </p:nvPicPr>
        <p:blipFill>
          <a:blip r:embed="rId2"/>
          <a:stretch>
            <a:fillRect/>
          </a:stretch>
        </p:blipFill>
        <p:spPr>
          <a:xfrm>
            <a:off x="8148320" y="0"/>
            <a:ext cx="4043680" cy="2557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62815" y="1397227"/>
            <a:ext cx="4525044" cy="3142340"/>
            <a:chOff x="1683036" y="422047"/>
            <a:chExt cx="4849013" cy="3367316"/>
          </a:xfrm>
        </p:grpSpPr>
        <p:grpSp>
          <p:nvGrpSpPr>
            <p:cNvPr id="5" name="组合 4"/>
            <p:cNvGrpSpPr/>
            <p:nvPr/>
          </p:nvGrpSpPr>
          <p:grpSpPr>
            <a:xfrm>
              <a:off x="2423884" y="422047"/>
              <a:ext cx="3367316" cy="3367316"/>
              <a:chOff x="2307770" y="-528128"/>
              <a:chExt cx="3367316" cy="3367316"/>
            </a:xfrm>
          </p:grpSpPr>
          <p:sp>
            <p:nvSpPr>
              <p:cNvPr id="7" name="椭圆 6"/>
              <p:cNvSpPr/>
              <p:nvPr/>
            </p:nvSpPr>
            <p:spPr>
              <a:xfrm>
                <a:off x="2423885" y="-412013"/>
                <a:ext cx="3135086" cy="3135086"/>
              </a:xfrm>
              <a:prstGeom prst="ellipse">
                <a:avLst/>
              </a:prstGeom>
              <a:solidFill>
                <a:srgbClr val="96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椭圆 7"/>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a:blip r:embed="rId1"/>
            <a:stretch>
              <a:fillRect/>
            </a:stretch>
          </p:blipFill>
          <p:spPr>
            <a:xfrm>
              <a:off x="1683036" y="2723471"/>
              <a:ext cx="4849013" cy="749300"/>
            </a:xfrm>
            <a:prstGeom prst="rect">
              <a:avLst/>
            </a:prstGeom>
          </p:spPr>
        </p:pic>
      </p:grpSp>
      <p:sp>
        <p:nvSpPr>
          <p:cNvPr id="10" name="文本框 9"/>
          <p:cNvSpPr txBox="1"/>
          <p:nvPr/>
        </p:nvSpPr>
        <p:spPr>
          <a:xfrm>
            <a:off x="5473492" y="2099737"/>
            <a:ext cx="3023067" cy="144526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rPr>
              <a:t>伟大的中华民族精神</a:t>
            </a:r>
            <a:endPar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p:txBody>
      </p:sp>
      <p:sp>
        <p:nvSpPr>
          <p:cNvPr id="11" name="等腰三角形 10"/>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等腰三角形 11"/>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898525" y="638810"/>
            <a:ext cx="6062345" cy="521970"/>
          </a:xfrm>
          <a:prstGeom prst="rect">
            <a:avLst/>
          </a:prstGeom>
          <a:noFill/>
        </p:spPr>
        <p:txBody>
          <a:bodyPr wrap="square" rtlCol="0">
            <a:spAutoFit/>
          </a:bodyPr>
          <a:p>
            <a:r>
              <a:rPr lang="zh-CN" altLang="en-US" sz="2800" b="1">
                <a:solidFill>
                  <a:srgbClr val="FF0000"/>
                </a:solidFill>
              </a:rPr>
              <a:t>中国人民是具有伟大团结精神的人民</a:t>
            </a:r>
            <a:endParaRPr lang="zh-CN" altLang="en-US" sz="2800" b="1">
              <a:solidFill>
                <a:srgbClr val="FF0000"/>
              </a:solidFill>
            </a:endParaRPr>
          </a:p>
        </p:txBody>
      </p:sp>
      <p:sp>
        <p:nvSpPr>
          <p:cNvPr id="14" name="文本框 13"/>
          <p:cNvSpPr txBox="1"/>
          <p:nvPr/>
        </p:nvSpPr>
        <p:spPr>
          <a:xfrm>
            <a:off x="249555" y="1397000"/>
            <a:ext cx="4214495" cy="5262245"/>
          </a:xfrm>
          <a:prstGeom prst="rect">
            <a:avLst/>
          </a:prstGeom>
          <a:noFill/>
        </p:spPr>
        <p:txBody>
          <a:bodyPr wrap="square" rtlCol="0">
            <a:spAutoFit/>
          </a:bodyPr>
          <a:p>
            <a:r>
              <a:rPr lang="en-US" altLang="zh-CN" sz="2400"/>
              <a:t>       </a:t>
            </a:r>
            <a:r>
              <a:rPr lang="zh-CN" altLang="en-US" sz="2400" b="1">
                <a:solidFill>
                  <a:srgbClr val="FF0000"/>
                </a:solidFill>
              </a:rPr>
              <a:t>在几千年历史长河中，中国人民始终团结一心、同舟共济，建立了统一的多民族国家，发展了56个民族多元一体、交织交融的融洽民族关系，形成了守望相助的中华民族大家庭。特别是近代以后，在外来侵略寇急祸重的严峻形势下，我国各族人民手挽着手、肩并着肩，英勇奋斗，浴血奋战，打败了一切穷凶极恶的侵略者，捍卫了民族独立和自由，共同书写了中华民族保卫祖国、抵御外侮的壮丽史诗。</a:t>
            </a:r>
            <a:endParaRPr lang="zh-CN" altLang="en-US" sz="2400" b="1">
              <a:solidFill>
                <a:srgbClr val="FF0000"/>
              </a:solidFill>
            </a:endParaRPr>
          </a:p>
        </p:txBody>
      </p:sp>
      <p:sp>
        <p:nvSpPr>
          <p:cNvPr id="15" name="文本框 14"/>
          <p:cNvSpPr txBox="1"/>
          <p:nvPr/>
        </p:nvSpPr>
        <p:spPr>
          <a:xfrm>
            <a:off x="4662805" y="4303395"/>
            <a:ext cx="7529195" cy="2306955"/>
          </a:xfrm>
          <a:prstGeom prst="rect">
            <a:avLst/>
          </a:prstGeom>
          <a:noFill/>
        </p:spPr>
        <p:txBody>
          <a:bodyPr wrap="square" rtlCol="0">
            <a:spAutoFit/>
          </a:bodyPr>
          <a:p>
            <a:r>
              <a:rPr lang="en-US" altLang="zh-CN"/>
              <a:t>      </a:t>
            </a:r>
            <a:r>
              <a:rPr lang="zh-CN" altLang="en-US" sz="2400" b="1">
                <a:solidFill>
                  <a:srgbClr val="FF0000"/>
                </a:solidFill>
              </a:rPr>
              <a:t>今天，中国取得的令世人瞩目的发展成就，更是全国各族人民同心同德、同心同向努力的结果。中国人民从亲身经历中深刻认识到，团结就是力量，团结才能前进，一个四分五裂的国家不可能发展进步。我相信，只要13亿多中国人民始终发扬这种伟大团结精神，我们就一定能够形成勇往直前、无坚不摧的强大力量！</a:t>
            </a:r>
            <a:endParaRPr lang="zh-CN" altLang="en-US" sz="2400" b="1">
              <a:solidFill>
                <a:srgbClr val="FF0000"/>
              </a:solidFill>
            </a:endParaRPr>
          </a:p>
        </p:txBody>
      </p:sp>
      <p:pic>
        <p:nvPicPr>
          <p:cNvPr id="9" name="图片 8"/>
          <p:cNvPicPr>
            <a:picLocks noChangeAspect="1"/>
          </p:cNvPicPr>
          <p:nvPr/>
        </p:nvPicPr>
        <p:blipFill>
          <a:blip r:embed="rId2"/>
          <a:stretch>
            <a:fillRect/>
          </a:stretch>
        </p:blipFill>
        <p:spPr>
          <a:xfrm>
            <a:off x="8351520" y="0"/>
            <a:ext cx="3840480" cy="2620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86155" y="1268957"/>
            <a:ext cx="4525044" cy="3142340"/>
            <a:chOff x="1683036" y="422047"/>
            <a:chExt cx="4849013" cy="3367316"/>
          </a:xfrm>
        </p:grpSpPr>
        <p:grpSp>
          <p:nvGrpSpPr>
            <p:cNvPr id="5" name="组合 4"/>
            <p:cNvGrpSpPr/>
            <p:nvPr/>
          </p:nvGrpSpPr>
          <p:grpSpPr>
            <a:xfrm>
              <a:off x="2423884" y="422047"/>
              <a:ext cx="3367316" cy="3367316"/>
              <a:chOff x="2307770" y="-528128"/>
              <a:chExt cx="3367316" cy="3367316"/>
            </a:xfrm>
          </p:grpSpPr>
          <p:sp>
            <p:nvSpPr>
              <p:cNvPr id="7" name="椭圆 6"/>
              <p:cNvSpPr/>
              <p:nvPr/>
            </p:nvSpPr>
            <p:spPr>
              <a:xfrm>
                <a:off x="2423885" y="-412013"/>
                <a:ext cx="3135086" cy="3135086"/>
              </a:xfrm>
              <a:prstGeom prst="ellipse">
                <a:avLst/>
              </a:prstGeom>
              <a:solidFill>
                <a:srgbClr val="96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椭圆 7"/>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a:blip r:embed="rId1"/>
            <a:stretch>
              <a:fillRect/>
            </a:stretch>
          </p:blipFill>
          <p:spPr>
            <a:xfrm>
              <a:off x="1683036" y="2723471"/>
              <a:ext cx="4849013" cy="749300"/>
            </a:xfrm>
            <a:prstGeom prst="rect">
              <a:avLst/>
            </a:prstGeom>
          </p:spPr>
        </p:pic>
      </p:grpSp>
      <p:sp>
        <p:nvSpPr>
          <p:cNvPr id="10" name="文本框 9"/>
          <p:cNvSpPr txBox="1"/>
          <p:nvPr/>
        </p:nvSpPr>
        <p:spPr>
          <a:xfrm>
            <a:off x="6796832" y="1971467"/>
            <a:ext cx="3023067" cy="144526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rPr>
              <a:t>伟大的中华民族精神</a:t>
            </a:r>
            <a:endPar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p:txBody>
      </p:sp>
      <p:sp>
        <p:nvSpPr>
          <p:cNvPr id="11" name="等腰三角形 10"/>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等腰三角形 11"/>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898525" y="638810"/>
            <a:ext cx="6062345" cy="521970"/>
          </a:xfrm>
          <a:prstGeom prst="rect">
            <a:avLst/>
          </a:prstGeom>
          <a:noFill/>
        </p:spPr>
        <p:txBody>
          <a:bodyPr wrap="square" rtlCol="0">
            <a:spAutoFit/>
          </a:bodyPr>
          <a:p>
            <a:r>
              <a:rPr lang="zh-CN" altLang="en-US" sz="2800" b="1">
                <a:solidFill>
                  <a:srgbClr val="FF0000"/>
                </a:solidFill>
              </a:rPr>
              <a:t>中国人民是具有伟大梦想精神的人民</a:t>
            </a:r>
            <a:endParaRPr lang="zh-CN" altLang="en-US" sz="2800" b="1">
              <a:solidFill>
                <a:srgbClr val="FF0000"/>
              </a:solidFill>
            </a:endParaRPr>
          </a:p>
        </p:txBody>
      </p:sp>
      <p:sp>
        <p:nvSpPr>
          <p:cNvPr id="14" name="文本框 13"/>
          <p:cNvSpPr txBox="1"/>
          <p:nvPr/>
        </p:nvSpPr>
        <p:spPr>
          <a:xfrm>
            <a:off x="116205" y="1269365"/>
            <a:ext cx="5923915" cy="5631180"/>
          </a:xfrm>
          <a:prstGeom prst="rect">
            <a:avLst/>
          </a:prstGeom>
          <a:noFill/>
        </p:spPr>
        <p:txBody>
          <a:bodyPr wrap="square" rtlCol="0">
            <a:spAutoFit/>
          </a:bodyPr>
          <a:p>
            <a:r>
              <a:rPr lang="en-US" altLang="zh-CN" sz="2400"/>
              <a:t>       </a:t>
            </a:r>
            <a:r>
              <a:rPr sz="2400" b="1">
                <a:solidFill>
                  <a:srgbClr val="FF0000"/>
                </a:solidFill>
              </a:rPr>
              <a:t>在几千年历史长河中，中国人民始终心怀梦想、不懈追求，我们不仅形成了小康生活的理念，而且秉持天下为公的情怀，盘古开天、女娲补天、伏羲画卦、神农尝草、夸父追日、精卫填海、愚公移山等我国古代神话深刻反映了中国人民勇于追求和实现梦想的执着精神。中国人民相信，山再高，往上攀，总能登顶；路再长，走下去，定能到达。近代以来，实现中华民族伟大复兴成为中华民族最伟大的梦想，中国人民百折不挠、坚忍不拔，以同敌人血战到底的气概、在自力更生的基础上光复旧物的决心、自立于世界民族之林的能力，为实现这个伟大梦想进行了170多年的持续奋斗。</a:t>
            </a:r>
            <a:endParaRPr sz="2400" b="1">
              <a:solidFill>
                <a:srgbClr val="FF0000"/>
              </a:solidFill>
            </a:endParaRPr>
          </a:p>
        </p:txBody>
      </p:sp>
      <p:sp>
        <p:nvSpPr>
          <p:cNvPr id="15" name="文本框 14"/>
          <p:cNvSpPr txBox="1"/>
          <p:nvPr/>
        </p:nvSpPr>
        <p:spPr>
          <a:xfrm>
            <a:off x="6372860" y="4303395"/>
            <a:ext cx="5352415" cy="2306955"/>
          </a:xfrm>
          <a:prstGeom prst="rect">
            <a:avLst/>
          </a:prstGeom>
          <a:noFill/>
        </p:spPr>
        <p:txBody>
          <a:bodyPr wrap="square" rtlCol="0">
            <a:spAutoFit/>
          </a:bodyPr>
          <a:p>
            <a:r>
              <a:rPr lang="en-US" altLang="zh-CN"/>
              <a:t>         </a:t>
            </a:r>
            <a:r>
              <a:rPr lang="zh-CN" altLang="en-US" sz="2400" b="1">
                <a:solidFill>
                  <a:srgbClr val="FF0000"/>
                </a:solidFill>
              </a:rPr>
              <a:t>今天，中国人民比历史上任何时期都更接近、更有信心和能力实现中华民族伟大复兴。我相信，只要13亿多中国人民始终发扬这种伟大梦想精神，我们就一定能够实现中华民族伟大复兴！</a:t>
            </a:r>
            <a:endParaRPr lang="zh-CN" altLang="en-US" sz="2400" b="1">
              <a:solidFill>
                <a:srgbClr val="FF0000"/>
              </a:solidFill>
            </a:endParaRPr>
          </a:p>
        </p:txBody>
      </p:sp>
      <p:pic>
        <p:nvPicPr>
          <p:cNvPr id="3" name="图片 2"/>
          <p:cNvPicPr>
            <a:picLocks noChangeAspect="1"/>
          </p:cNvPicPr>
          <p:nvPr/>
        </p:nvPicPr>
        <p:blipFill>
          <a:blip r:embed="rId2"/>
          <a:stretch>
            <a:fillRect/>
          </a:stretch>
        </p:blipFill>
        <p:spPr>
          <a:xfrm>
            <a:off x="9307195" y="0"/>
            <a:ext cx="2884805" cy="1972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5347970" y="1186180"/>
            <a:ext cx="1371600" cy="5022215"/>
            <a:chOff x="5429655" y="1697038"/>
            <a:chExt cx="1371673" cy="4422775"/>
          </a:xfrm>
        </p:grpSpPr>
        <p:cxnSp>
          <p:nvCxnSpPr>
            <p:cNvPr id="3" name="MH_Other_1"/>
            <p:cNvCxnSpPr/>
            <p:nvPr>
              <p:custDataLst>
                <p:tags r:id="rId1"/>
              </p:custDataLst>
            </p:nvPr>
          </p:nvCxnSpPr>
          <p:spPr>
            <a:xfrm>
              <a:off x="6108989" y="2627313"/>
              <a:ext cx="7938" cy="349250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MH_Other_2"/>
            <p:cNvSpPr/>
            <p:nvPr>
              <p:custDataLst>
                <p:tags r:id="rId2"/>
              </p:custDataLst>
            </p:nvPr>
          </p:nvSpPr>
          <p:spPr>
            <a:xfrm rot="13500000">
              <a:off x="6637438" y="3887599"/>
              <a:ext cx="163890" cy="16389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Other_3"/>
            <p:cNvSpPr/>
            <p:nvPr>
              <p:custDataLst>
                <p:tags r:id="rId3"/>
              </p:custDataLst>
            </p:nvPr>
          </p:nvSpPr>
          <p:spPr>
            <a:xfrm>
              <a:off x="5878396" y="3733581"/>
              <a:ext cx="469124" cy="470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3</a:t>
              </a:r>
              <a:endParaRPr lang="zh-CN" altLang="en-US" dirty="0">
                <a:solidFill>
                  <a:srgbClr val="FFFFFF"/>
                </a:solidFill>
              </a:endParaRPr>
            </a:p>
          </p:txBody>
        </p:sp>
        <p:pic>
          <p:nvPicPr>
            <p:cNvPr id="2054" name="MH_Other_4"/>
            <p:cNvPicPr>
              <a:picLocks noChangeAspect="1"/>
            </p:cNvPicPr>
            <p:nvPr>
              <p:custDataLst>
                <p:tags r:id="rId4"/>
              </p:custDataLst>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694652" y="1697038"/>
              <a:ext cx="8191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5"/>
            <p:cNvSpPr/>
            <p:nvPr>
              <p:custDataLst>
                <p:tags r:id="rId6"/>
              </p:custDataLst>
            </p:nvPr>
          </p:nvSpPr>
          <p:spPr>
            <a:xfrm rot="2719133">
              <a:off x="5429655" y="3073517"/>
              <a:ext cx="148994" cy="1489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Other_6"/>
            <p:cNvSpPr/>
            <p:nvPr>
              <p:custDataLst>
                <p:tags r:id="rId7"/>
              </p:custDataLst>
            </p:nvPr>
          </p:nvSpPr>
          <p:spPr>
            <a:xfrm>
              <a:off x="5878396" y="2912843"/>
              <a:ext cx="469124" cy="4703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4</a:t>
              </a:r>
              <a:endParaRPr lang="zh-CN" altLang="en-US" dirty="0">
                <a:solidFill>
                  <a:srgbClr val="FFFFFF"/>
                </a:solidFill>
              </a:endParaRPr>
            </a:p>
          </p:txBody>
        </p:sp>
        <p:sp>
          <p:nvSpPr>
            <p:cNvPr id="6" name="MH_Other_7"/>
            <p:cNvSpPr/>
            <p:nvPr>
              <p:custDataLst>
                <p:tags r:id="rId8"/>
              </p:custDataLst>
            </p:nvPr>
          </p:nvSpPr>
          <p:spPr>
            <a:xfrm>
              <a:off x="5878395" y="4555721"/>
              <a:ext cx="469126" cy="4691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2</a:t>
              </a:r>
              <a:endParaRPr lang="zh-CN" altLang="en-US" dirty="0">
                <a:solidFill>
                  <a:srgbClr val="FFFFFF"/>
                </a:solidFill>
              </a:endParaRPr>
            </a:p>
          </p:txBody>
        </p:sp>
        <p:sp>
          <p:nvSpPr>
            <p:cNvPr id="8" name="MH_Other_8"/>
            <p:cNvSpPr/>
            <p:nvPr>
              <p:custDataLst>
                <p:tags r:id="rId9"/>
              </p:custDataLst>
            </p:nvPr>
          </p:nvSpPr>
          <p:spPr>
            <a:xfrm rot="2719133">
              <a:off x="5430047" y="4715786"/>
              <a:ext cx="148210" cy="1489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9"/>
            <p:cNvSpPr/>
            <p:nvPr>
              <p:custDataLst>
                <p:tags r:id="rId10"/>
              </p:custDataLst>
            </p:nvPr>
          </p:nvSpPr>
          <p:spPr>
            <a:xfrm rot="13500000">
              <a:off x="6636411" y="5781512"/>
              <a:ext cx="164674" cy="16389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10"/>
            <p:cNvSpPr/>
            <p:nvPr>
              <p:custDataLst>
                <p:tags r:id="rId11"/>
              </p:custDataLst>
            </p:nvPr>
          </p:nvSpPr>
          <p:spPr>
            <a:xfrm>
              <a:off x="5887286" y="5571807"/>
              <a:ext cx="469124" cy="470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1</a:t>
              </a:r>
              <a:endParaRPr lang="zh-CN" altLang="en-US" dirty="0">
                <a:solidFill>
                  <a:srgbClr val="FFFFFF"/>
                </a:solidFill>
              </a:endParaRPr>
            </a:p>
          </p:txBody>
        </p:sp>
      </p:grpSp>
      <p:sp>
        <p:nvSpPr>
          <p:cNvPr id="21" name="矩形 20"/>
          <p:cNvSpPr/>
          <p:nvPr/>
        </p:nvSpPr>
        <p:spPr>
          <a:xfrm>
            <a:off x="6513830" y="2551430"/>
            <a:ext cx="5079365"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习近平：新时代中国青年要有奋斗的底色</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22" name="矩形 21"/>
          <p:cNvSpPr/>
          <p:nvPr/>
        </p:nvSpPr>
        <p:spPr>
          <a:xfrm>
            <a:off x="444500" y="2551430"/>
            <a:ext cx="4865370" cy="53403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FF0000"/>
                </a:solidFill>
                <a:latin typeface="迷你简准圆" panose="03000509000000000000" pitchFamily="65" charset="-122"/>
                <a:ea typeface="迷你简准圆" panose="03000509000000000000" pitchFamily="65" charset="-122"/>
              </a:rPr>
              <a:t>自信人生二百年，会当水击三千里</a:t>
            </a:r>
            <a:endParaRPr lang="zh-CN" altLang="en-US" sz="2400" b="1" dirty="0">
              <a:solidFill>
                <a:srgbClr val="FF0000"/>
              </a:solidFill>
              <a:latin typeface="迷你简准圆" panose="03000509000000000000" pitchFamily="65" charset="-122"/>
              <a:ea typeface="迷你简准圆" panose="03000509000000000000" pitchFamily="65" charset="-122"/>
            </a:endParaRPr>
          </a:p>
        </p:txBody>
      </p:sp>
      <p:sp>
        <p:nvSpPr>
          <p:cNvPr id="24" name="文本框 23"/>
          <p:cNvSpPr txBox="1"/>
          <p:nvPr/>
        </p:nvSpPr>
        <p:spPr>
          <a:xfrm>
            <a:off x="3481388" y="641350"/>
            <a:ext cx="4777740" cy="706755"/>
          </a:xfrm>
          <a:prstGeom prst="rect">
            <a:avLst/>
          </a:prstGeom>
          <a:noFill/>
        </p:spPr>
        <p:txBody>
          <a:bodyPr wrap="none" rtlCol="0">
            <a:spAutoFit/>
            <a:scene3d>
              <a:camera prst="orthographicFront"/>
              <a:lightRig rig="threePt" dir="t"/>
            </a:scene3d>
            <a:sp3d contourW="12700"/>
          </a:bodyPr>
          <a:lstStyle/>
          <a:p>
            <a:pPr algn="ctr"/>
            <a:r>
              <a:rPr lang="zh-CN" altLang="en-US" sz="4000" b="1" dirty="0">
                <a:solidFill>
                  <a:srgbClr val="FF0000"/>
                </a:solidFill>
                <a:latin typeface="迷你简准圆" panose="03000509000000000000" pitchFamily="65" charset="-122"/>
                <a:ea typeface="迷你简准圆" panose="03000509000000000000" pitchFamily="65" charset="-122"/>
              </a:rPr>
              <a:t>为中华之崛起而读书</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sp>
        <p:nvSpPr>
          <p:cNvPr id="27" name="矩形 26"/>
          <p:cNvSpPr/>
          <p:nvPr/>
        </p:nvSpPr>
        <p:spPr>
          <a:xfrm>
            <a:off x="1619250" y="4431030"/>
            <a:ext cx="3690620" cy="53403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FF0000"/>
                </a:solidFill>
                <a:latin typeface="迷你简准圆" panose="03000509000000000000" pitchFamily="65" charset="-122"/>
                <a:ea typeface="迷你简准圆" panose="03000509000000000000" pitchFamily="65" charset="-122"/>
              </a:rPr>
              <a:t>为中华之崛起而读书</a:t>
            </a:r>
            <a:endParaRPr lang="zh-CN" altLang="en-US" sz="2400" b="1" dirty="0">
              <a:solidFill>
                <a:srgbClr val="FF0000"/>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6936740" y="3446780"/>
            <a:ext cx="4839970" cy="534035"/>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FF0000"/>
                </a:solidFill>
                <a:latin typeface="迷你简准圆" panose="03000509000000000000" pitchFamily="65" charset="-122"/>
                <a:ea typeface="迷你简准圆" panose="03000509000000000000" pitchFamily="65" charset="-122"/>
              </a:rPr>
              <a:t>立志而圣则圣矣，立志而贤则贤矣</a:t>
            </a:r>
            <a:endParaRPr lang="zh-CN" altLang="en-US" sz="2400" b="1" dirty="0">
              <a:solidFill>
                <a:srgbClr val="FF0000"/>
              </a:solidFill>
              <a:latin typeface="迷你简准圆" panose="03000509000000000000" pitchFamily="65" charset="-122"/>
              <a:ea typeface="迷你简准圆" panose="03000509000000000000" pitchFamily="65" charset="-122"/>
            </a:endParaRPr>
          </a:p>
        </p:txBody>
      </p:sp>
      <p:sp>
        <p:nvSpPr>
          <p:cNvPr id="29" name="矩形 28"/>
          <p:cNvSpPr/>
          <p:nvPr/>
        </p:nvSpPr>
        <p:spPr>
          <a:xfrm>
            <a:off x="891986" y="3483337"/>
            <a:ext cx="4530118" cy="46037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习近平：新时代中国青年要有远大理想</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0" name="矩形 29"/>
          <p:cNvSpPr/>
          <p:nvPr/>
        </p:nvSpPr>
        <p:spPr>
          <a:xfrm>
            <a:off x="6936871" y="5674218"/>
            <a:ext cx="2241974" cy="534035"/>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FF0000"/>
                </a:solidFill>
                <a:latin typeface="迷你简准圆" panose="03000509000000000000" pitchFamily="65" charset="-122"/>
                <a:ea typeface="迷你简准圆" panose="03000509000000000000" pitchFamily="65" charset="-122"/>
              </a:rPr>
              <a:t>少年中国说</a:t>
            </a:r>
            <a:endParaRPr lang="zh-CN" altLang="en-US" sz="2400" b="1" dirty="0">
              <a:solidFill>
                <a:srgbClr val="FF0000"/>
              </a:solidFill>
              <a:latin typeface="迷你简准圆" panose="03000509000000000000" pitchFamily="65" charset="-122"/>
              <a:ea typeface="迷你简准圆" panose="03000509000000000000" pitchFamily="65" charset="-122"/>
            </a:endParaRPr>
          </a:p>
        </p:txBody>
      </p:sp>
      <p:sp>
        <p:nvSpPr>
          <p:cNvPr id="31" name="矩形 30"/>
          <p:cNvSpPr/>
          <p:nvPr/>
        </p:nvSpPr>
        <p:spPr>
          <a:xfrm>
            <a:off x="517525" y="5364480"/>
            <a:ext cx="5279390" cy="977265"/>
          </a:xfrm>
          <a:prstGeom prst="rect">
            <a:avLst/>
          </a:prstGeom>
        </p:spPr>
        <p:txBody>
          <a:bodyPr wrap="square">
            <a:spAutoFit/>
            <a:scene3d>
              <a:camera prst="orthographicFront"/>
              <a:lightRig rig="threePt" dir="t"/>
            </a:scene3d>
            <a:sp3d contourW="12700"/>
          </a:bodyPr>
          <a:lstStyle/>
          <a:p>
            <a:pPr algn="l">
              <a:lnSpc>
                <a:spcPct val="120000"/>
              </a:lnSpc>
            </a:pPr>
            <a:r>
              <a:rPr lang="en-US" altLang="zh-CN" sz="1600" dirty="0">
                <a:solidFill>
                  <a:schemeClr val="tx1">
                    <a:lumMod val="50000"/>
                    <a:lumOff val="50000"/>
                  </a:schemeClr>
                </a:solidFill>
                <a:latin typeface="迷你简准圆" panose="03000509000000000000" pitchFamily="65" charset="-122"/>
                <a:ea typeface="迷你简准圆" panose="03000509000000000000" pitchFamily="65" charset="-122"/>
              </a:rPr>
              <a:t>      </a:t>
            </a:r>
            <a:r>
              <a:rPr lang="en-US" altLang="zh-CN" sz="2400" b="1" dirty="0">
                <a:solidFill>
                  <a:srgbClr val="FF0000"/>
                </a:solidFill>
                <a:latin typeface="迷你简准圆" panose="03000509000000000000" pitchFamily="65" charset="-122"/>
                <a:ea typeface="迷你简准圆" panose="03000509000000000000" pitchFamily="65" charset="-122"/>
              </a:rPr>
              <a:t>1200</a:t>
            </a:r>
            <a:r>
              <a:rPr lang="zh-CN" altLang="en-US" sz="2400" b="1" dirty="0">
                <a:solidFill>
                  <a:srgbClr val="FF0000"/>
                </a:solidFill>
                <a:latin typeface="迷你简准圆" panose="03000509000000000000" pitchFamily="65" charset="-122"/>
                <a:ea typeface="迷你简准圆" panose="03000509000000000000" pitchFamily="65" charset="-122"/>
              </a:rPr>
              <a:t>年前以梁启超为代表的爱国仁人志士发出的振兴中华的最强音！</a:t>
            </a:r>
            <a:endParaRPr lang="zh-CN" altLang="en-US" sz="2400" b="1" dirty="0">
              <a:solidFill>
                <a:srgbClr val="FF0000"/>
              </a:solidFill>
              <a:latin typeface="迷你简准圆" panose="03000509000000000000" pitchFamily="65" charset="-122"/>
              <a:ea typeface="迷你简准圆" panose="03000509000000000000" pitchFamily="65" charset="-122"/>
            </a:endParaRPr>
          </a:p>
        </p:txBody>
      </p:sp>
      <p:sp>
        <p:nvSpPr>
          <p:cNvPr id="2" name="文本框 1"/>
          <p:cNvSpPr txBox="1"/>
          <p:nvPr/>
        </p:nvSpPr>
        <p:spPr>
          <a:xfrm>
            <a:off x="6347460" y="4193540"/>
            <a:ext cx="5843905" cy="1198880"/>
          </a:xfrm>
          <a:prstGeom prst="rect">
            <a:avLst/>
          </a:prstGeom>
          <a:noFill/>
        </p:spPr>
        <p:txBody>
          <a:bodyPr wrap="square" rtlCol="0" anchor="t">
            <a:spAutoFit/>
          </a:bodyPr>
          <a:p>
            <a:r>
              <a:rPr lang="en-US" altLang="zh-CN"/>
              <a:t>       </a:t>
            </a:r>
            <a:r>
              <a:rPr lang="zh-CN" altLang="en-US" b="1">
                <a:solidFill>
                  <a:srgbClr val="FF0000"/>
                </a:solidFill>
              </a:rPr>
              <a:t>少年周恩来耳闻目睹中国人在外国租界，受洋人欺凌却无处说理的事，周围的人都敢怒不敢言，从中深刻体会到伯父说的"中华不振"的含义，从而立志"为中华之崛起而读书"。表现了少年周恩来的博大胸襟和远大志向。</a:t>
            </a:r>
            <a:endParaRPr lang="zh-CN" altLang="en-US" b="1">
              <a:solidFill>
                <a:srgbClr val="FF0000"/>
              </a:solidFill>
            </a:endParaRPr>
          </a:p>
        </p:txBody>
      </p:sp>
      <p:pic>
        <p:nvPicPr>
          <p:cNvPr id="11" name="图片 10"/>
          <p:cNvPicPr>
            <a:picLocks noChangeAspect="1"/>
          </p:cNvPicPr>
          <p:nvPr/>
        </p:nvPicPr>
        <p:blipFill>
          <a:blip r:embed="rId12"/>
          <a:stretch>
            <a:fillRect/>
          </a:stretch>
        </p:blipFill>
        <p:spPr>
          <a:xfrm>
            <a:off x="0" y="0"/>
            <a:ext cx="3175635" cy="2442845"/>
          </a:xfrm>
          <a:prstGeom prst="rect">
            <a:avLst/>
          </a:prstGeom>
        </p:spPr>
      </p:pic>
      <p:pic>
        <p:nvPicPr>
          <p:cNvPr id="12" name="图片 11"/>
          <p:cNvPicPr>
            <a:picLocks noChangeAspect="1"/>
          </p:cNvPicPr>
          <p:nvPr/>
        </p:nvPicPr>
        <p:blipFill>
          <a:blip r:embed="rId13"/>
          <a:stretch>
            <a:fillRect/>
          </a:stretch>
        </p:blipFill>
        <p:spPr>
          <a:xfrm>
            <a:off x="8509000" y="0"/>
            <a:ext cx="3683000" cy="2561590"/>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t="29842" r="68821" b="20392"/>
          <a:stretch>
            <a:fillRect/>
          </a:stretch>
        </p:blipFill>
        <p:spPr>
          <a:xfrm>
            <a:off x="5554406" y="0"/>
            <a:ext cx="6637593" cy="6858000"/>
          </a:xfrm>
          <a:custGeom>
            <a:avLst/>
            <a:gdLst>
              <a:gd name="connsiteX0" fmla="*/ 0 w 6637593"/>
              <a:gd name="connsiteY0" fmla="*/ 0 h 6858000"/>
              <a:gd name="connsiteX1" fmla="*/ 6637593 w 6637593"/>
              <a:gd name="connsiteY1" fmla="*/ 0 h 6858000"/>
              <a:gd name="connsiteX2" fmla="*/ 6637593 w 6637593"/>
              <a:gd name="connsiteY2" fmla="*/ 6858000 h 6858000"/>
              <a:gd name="connsiteX3" fmla="*/ 0 w 66375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37593" h="6858000">
                <a:moveTo>
                  <a:pt x="0" y="0"/>
                </a:moveTo>
                <a:lnTo>
                  <a:pt x="6637593" y="0"/>
                </a:lnTo>
                <a:lnTo>
                  <a:pt x="6637593" y="6858000"/>
                </a:lnTo>
                <a:lnTo>
                  <a:pt x="0" y="6858000"/>
                </a:lnTo>
                <a:close/>
              </a:path>
            </a:pathLst>
          </a:cu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50168" t="20952" r="548" b="27864"/>
          <a:stretch>
            <a:fillRect/>
          </a:stretch>
        </p:blipFill>
        <p:spPr>
          <a:xfrm>
            <a:off x="4615543" y="909977"/>
            <a:ext cx="7153387" cy="4809108"/>
          </a:xfrm>
          <a:custGeom>
            <a:avLst/>
            <a:gdLst>
              <a:gd name="connsiteX0" fmla="*/ 2142595 w 7153387"/>
              <a:gd name="connsiteY0" fmla="*/ 3720080 h 4809108"/>
              <a:gd name="connsiteX1" fmla="*/ 1480457 w 7153387"/>
              <a:gd name="connsiteY1" fmla="*/ 4264366 h 4809108"/>
              <a:gd name="connsiteX2" fmla="*/ 2142595 w 7153387"/>
              <a:gd name="connsiteY2" fmla="*/ 4808652 h 4809108"/>
              <a:gd name="connsiteX3" fmla="*/ 2804733 w 7153387"/>
              <a:gd name="connsiteY3" fmla="*/ 4264366 h 4809108"/>
              <a:gd name="connsiteX4" fmla="*/ 2142595 w 7153387"/>
              <a:gd name="connsiteY4" fmla="*/ 3720080 h 4809108"/>
              <a:gd name="connsiteX5" fmla="*/ 0 w 7153387"/>
              <a:gd name="connsiteY5" fmla="*/ 0 h 4809108"/>
              <a:gd name="connsiteX6" fmla="*/ 7153387 w 7153387"/>
              <a:gd name="connsiteY6" fmla="*/ 0 h 4809108"/>
              <a:gd name="connsiteX7" fmla="*/ 7153387 w 7153387"/>
              <a:gd name="connsiteY7" fmla="*/ 4809108 h 4809108"/>
              <a:gd name="connsiteX8" fmla="*/ 0 w 7153387"/>
              <a:gd name="connsiteY8" fmla="*/ 4809108 h 48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3387" h="4809108">
                <a:moveTo>
                  <a:pt x="2142595" y="3720080"/>
                </a:moveTo>
                <a:cubicBezTo>
                  <a:pt x="1776906" y="3720080"/>
                  <a:pt x="1480457" y="3963765"/>
                  <a:pt x="1480457" y="4264366"/>
                </a:cubicBezTo>
                <a:cubicBezTo>
                  <a:pt x="1480457" y="4564967"/>
                  <a:pt x="1776906" y="4808652"/>
                  <a:pt x="2142595" y="4808652"/>
                </a:cubicBezTo>
                <a:cubicBezTo>
                  <a:pt x="2508284" y="4808652"/>
                  <a:pt x="2804733" y="4564967"/>
                  <a:pt x="2804733" y="4264366"/>
                </a:cubicBezTo>
                <a:cubicBezTo>
                  <a:pt x="2804733" y="3963765"/>
                  <a:pt x="2508284" y="3720080"/>
                  <a:pt x="2142595" y="3720080"/>
                </a:cubicBezTo>
                <a:close/>
                <a:moveTo>
                  <a:pt x="0" y="0"/>
                </a:moveTo>
                <a:lnTo>
                  <a:pt x="7153387" y="0"/>
                </a:lnTo>
                <a:lnTo>
                  <a:pt x="7153387" y="4809108"/>
                </a:lnTo>
                <a:lnTo>
                  <a:pt x="0" y="4809108"/>
                </a:lnTo>
                <a:close/>
              </a:path>
            </a:pathLst>
          </a:custGeom>
        </p:spPr>
      </p:pic>
      <p:grpSp>
        <p:nvGrpSpPr>
          <p:cNvPr id="6" name="组合 5"/>
          <p:cNvGrpSpPr/>
          <p:nvPr/>
        </p:nvGrpSpPr>
        <p:grpSpPr>
          <a:xfrm>
            <a:off x="1757764" y="1317739"/>
            <a:ext cx="3932237" cy="3932237"/>
            <a:chOff x="2307770" y="-528128"/>
            <a:chExt cx="3367316" cy="3367316"/>
          </a:xfrm>
        </p:grpSpPr>
        <p:sp>
          <p:nvSpPr>
            <p:cNvPr id="4" name="椭圆 3"/>
            <p:cNvSpPr/>
            <p:nvPr/>
          </p:nvSpPr>
          <p:spPr>
            <a:xfrm>
              <a:off x="2423885" y="-412013"/>
              <a:ext cx="3135086" cy="3135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 name="椭圆 4"/>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9" name="等腰三角形 8"/>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等腰三角形 9"/>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8" name="文本框 27"/>
          <p:cNvSpPr txBox="1"/>
          <p:nvPr/>
        </p:nvSpPr>
        <p:spPr>
          <a:xfrm>
            <a:off x="2212348" y="2181263"/>
            <a:ext cx="3023067" cy="97726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prstClr val="white"/>
                </a:solidFill>
                <a:effectLst/>
                <a:uLnTx/>
                <a:uFillTx/>
                <a:latin typeface="迷你简准圆" panose="03000509000000000000" pitchFamily="65" charset="-122"/>
                <a:ea typeface="迷你简准圆" panose="03000509000000000000" pitchFamily="65" charset="-122"/>
                <a:cs typeface="+mn-cs"/>
              </a:rPr>
              <a:t>谢谢聆听</a:t>
            </a:r>
            <a:endParaRPr kumimoji="0" lang="zh-CN" altLang="en-US" sz="4800" b="1" i="0" u="none" strike="noStrike" kern="1200" cap="none" spc="0" normalizeH="0" baseline="0" noProof="0" dirty="0">
              <a:ln>
                <a:noFill/>
              </a:ln>
              <a:solidFill>
                <a:prstClr val="white"/>
              </a:solidFill>
              <a:effectLst/>
              <a:uLnTx/>
              <a:uFillTx/>
              <a:latin typeface="迷你简准圆" panose="03000509000000000000" pitchFamily="65" charset="-122"/>
              <a:ea typeface="迷你简准圆" panose="03000509000000000000" pitchFamily="65" charset="-122"/>
              <a:cs typeface="+mn-cs"/>
            </a:endParaRPr>
          </a:p>
        </p:txBody>
      </p:sp>
      <p:grpSp>
        <p:nvGrpSpPr>
          <p:cNvPr id="29" name="Group 4"/>
          <p:cNvGrpSpPr>
            <a:grpSpLocks noChangeAspect="1"/>
          </p:cNvGrpSpPr>
          <p:nvPr/>
        </p:nvGrpSpPr>
        <p:grpSpPr bwMode="auto">
          <a:xfrm>
            <a:off x="892175" y="4374471"/>
            <a:ext cx="5662613" cy="874712"/>
            <a:chOff x="562" y="2847"/>
            <a:chExt cx="3567" cy="551"/>
          </a:xfrm>
        </p:grpSpPr>
        <p:sp>
          <p:nvSpPr>
            <p:cNvPr id="30" name="AutoShape 3"/>
            <p:cNvSpPr>
              <a:spLocks noChangeAspect="1" noChangeArrowheads="1" noTextEdit="1"/>
            </p:cNvSpPr>
            <p:nvPr/>
          </p:nvSpPr>
          <p:spPr bwMode="auto">
            <a:xfrm>
              <a:off x="562" y="2847"/>
              <a:ext cx="3567"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1" name="Freeform 5"/>
            <p:cNvSpPr/>
            <p:nvPr/>
          </p:nvSpPr>
          <p:spPr bwMode="auto">
            <a:xfrm>
              <a:off x="559" y="2926"/>
              <a:ext cx="605" cy="469"/>
            </a:xfrm>
            <a:custGeom>
              <a:avLst/>
              <a:gdLst>
                <a:gd name="T0" fmla="*/ 193 w 194"/>
                <a:gd name="T1" fmla="*/ 148 h 148"/>
                <a:gd name="T2" fmla="*/ 3 w 194"/>
                <a:gd name="T3" fmla="*/ 148 h 148"/>
                <a:gd name="T4" fmla="*/ 0 w 194"/>
                <a:gd name="T5" fmla="*/ 147 h 148"/>
                <a:gd name="T6" fmla="*/ 2 w 194"/>
                <a:gd name="T7" fmla="*/ 146 h 148"/>
                <a:gd name="T8" fmla="*/ 73 w 194"/>
                <a:gd name="T9" fmla="*/ 81 h 148"/>
                <a:gd name="T10" fmla="*/ 81 w 194"/>
                <a:gd name="T11" fmla="*/ 74 h 148"/>
                <a:gd name="T12" fmla="*/ 79 w 194"/>
                <a:gd name="T13" fmla="*/ 72 h 148"/>
                <a:gd name="T14" fmla="*/ 7 w 194"/>
                <a:gd name="T15" fmla="*/ 6 h 148"/>
                <a:gd name="T16" fmla="*/ 0 w 194"/>
                <a:gd name="T17" fmla="*/ 0 h 148"/>
                <a:gd name="T18" fmla="*/ 0 w 194"/>
                <a:gd name="T19" fmla="*/ 0 h 148"/>
                <a:gd name="T20" fmla="*/ 3 w 194"/>
                <a:gd name="T21" fmla="*/ 0 h 148"/>
                <a:gd name="T22" fmla="*/ 194 w 194"/>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48">
                  <a:moveTo>
                    <a:pt x="193" y="148"/>
                  </a:moveTo>
                  <a:cubicBezTo>
                    <a:pt x="16" y="148"/>
                    <a:pt x="180" y="148"/>
                    <a:pt x="3" y="148"/>
                  </a:cubicBezTo>
                  <a:cubicBezTo>
                    <a:pt x="2" y="148"/>
                    <a:pt x="1" y="148"/>
                    <a:pt x="0" y="147"/>
                  </a:cubicBezTo>
                  <a:cubicBezTo>
                    <a:pt x="1" y="147"/>
                    <a:pt x="1" y="147"/>
                    <a:pt x="2" y="146"/>
                  </a:cubicBezTo>
                  <a:cubicBezTo>
                    <a:pt x="26" y="124"/>
                    <a:pt x="49" y="103"/>
                    <a:pt x="73" y="81"/>
                  </a:cubicBezTo>
                  <a:cubicBezTo>
                    <a:pt x="76" y="79"/>
                    <a:pt x="78" y="76"/>
                    <a:pt x="81" y="74"/>
                  </a:cubicBezTo>
                  <a:cubicBezTo>
                    <a:pt x="80" y="73"/>
                    <a:pt x="80" y="73"/>
                    <a:pt x="79" y="72"/>
                  </a:cubicBezTo>
                  <a:cubicBezTo>
                    <a:pt x="55" y="50"/>
                    <a:pt x="31" y="28"/>
                    <a:pt x="7" y="6"/>
                  </a:cubicBezTo>
                  <a:cubicBezTo>
                    <a:pt x="5" y="4"/>
                    <a:pt x="2" y="2"/>
                    <a:pt x="0" y="0"/>
                  </a:cubicBezTo>
                  <a:cubicBezTo>
                    <a:pt x="0" y="0"/>
                    <a:pt x="0" y="0"/>
                    <a:pt x="0" y="0"/>
                  </a:cubicBezTo>
                  <a:cubicBezTo>
                    <a:pt x="1" y="0"/>
                    <a:pt x="2" y="0"/>
                    <a:pt x="3" y="0"/>
                  </a:cubicBezTo>
                  <a:cubicBezTo>
                    <a:pt x="181" y="0"/>
                    <a:pt x="16" y="0"/>
                    <a:pt x="194"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2" name="Freeform 6"/>
            <p:cNvSpPr/>
            <p:nvPr/>
          </p:nvSpPr>
          <p:spPr bwMode="auto">
            <a:xfrm>
              <a:off x="3545" y="2926"/>
              <a:ext cx="584" cy="469"/>
            </a:xfrm>
            <a:custGeom>
              <a:avLst/>
              <a:gdLst>
                <a:gd name="T0" fmla="*/ 0 w 187"/>
                <a:gd name="T1" fmla="*/ 0 h 148"/>
                <a:gd name="T2" fmla="*/ 187 w 187"/>
                <a:gd name="T3" fmla="*/ 0 h 148"/>
                <a:gd name="T4" fmla="*/ 185 w 187"/>
                <a:gd name="T5" fmla="*/ 1 h 148"/>
                <a:gd name="T6" fmla="*/ 125 w 187"/>
                <a:gd name="T7" fmla="*/ 56 h 148"/>
                <a:gd name="T8" fmla="*/ 106 w 187"/>
                <a:gd name="T9" fmla="*/ 74 h 148"/>
                <a:gd name="T10" fmla="*/ 107 w 187"/>
                <a:gd name="T11" fmla="*/ 75 h 148"/>
                <a:gd name="T12" fmla="*/ 165 w 187"/>
                <a:gd name="T13" fmla="*/ 128 h 148"/>
                <a:gd name="T14" fmla="*/ 187 w 187"/>
                <a:gd name="T15" fmla="*/ 148 h 148"/>
                <a:gd name="T16" fmla="*/ 1 w 187"/>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48">
                  <a:moveTo>
                    <a:pt x="0" y="0"/>
                  </a:moveTo>
                  <a:cubicBezTo>
                    <a:pt x="179" y="0"/>
                    <a:pt x="8" y="0"/>
                    <a:pt x="187" y="0"/>
                  </a:cubicBezTo>
                  <a:cubicBezTo>
                    <a:pt x="186" y="0"/>
                    <a:pt x="186" y="1"/>
                    <a:pt x="185" y="1"/>
                  </a:cubicBezTo>
                  <a:cubicBezTo>
                    <a:pt x="165" y="20"/>
                    <a:pt x="145" y="38"/>
                    <a:pt x="125" y="56"/>
                  </a:cubicBezTo>
                  <a:cubicBezTo>
                    <a:pt x="118" y="62"/>
                    <a:pt x="112" y="68"/>
                    <a:pt x="106" y="74"/>
                  </a:cubicBezTo>
                  <a:cubicBezTo>
                    <a:pt x="106" y="74"/>
                    <a:pt x="107" y="75"/>
                    <a:pt x="107" y="75"/>
                  </a:cubicBezTo>
                  <a:cubicBezTo>
                    <a:pt x="127" y="93"/>
                    <a:pt x="146" y="110"/>
                    <a:pt x="165" y="128"/>
                  </a:cubicBezTo>
                  <a:cubicBezTo>
                    <a:pt x="173" y="135"/>
                    <a:pt x="180" y="141"/>
                    <a:pt x="187" y="148"/>
                  </a:cubicBezTo>
                  <a:cubicBezTo>
                    <a:pt x="7" y="148"/>
                    <a:pt x="182" y="148"/>
                    <a:pt x="1" y="148"/>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sp>
          <p:nvSpPr>
            <p:cNvPr id="33" name="Rectangle 7"/>
            <p:cNvSpPr>
              <a:spLocks noChangeArrowheads="1"/>
            </p:cNvSpPr>
            <p:nvPr/>
          </p:nvSpPr>
          <p:spPr bwMode="auto">
            <a:xfrm>
              <a:off x="952" y="2847"/>
              <a:ext cx="2784" cy="45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endParaRPr>
            </a:p>
          </p:txBody>
        </p:sp>
      </p:grpSp>
      <p:sp>
        <p:nvSpPr>
          <p:cNvPr id="18" name="文本框 17"/>
          <p:cNvSpPr txBox="1"/>
          <p:nvPr/>
        </p:nvSpPr>
        <p:spPr>
          <a:xfrm>
            <a:off x="2212348" y="2983130"/>
            <a:ext cx="3023067" cy="91820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800" b="1" i="0" u="none" strike="noStrike" kern="1200" cap="none" spc="0" normalizeH="0" baseline="0" noProof="0" dirty="0" smtClean="0">
                <a:ln>
                  <a:noFill/>
                </a:ln>
                <a:solidFill>
                  <a:prstClr val="white"/>
                </a:solidFill>
                <a:effectLst/>
                <a:uLnTx/>
                <a:uFillTx/>
                <a:latin typeface="迷你简准圆" panose="03000509000000000000" pitchFamily="65" charset="-122"/>
                <a:ea typeface="迷你简准圆" panose="03000509000000000000" pitchFamily="65" charset="-122"/>
                <a:cs typeface="+mn-cs"/>
              </a:rPr>
              <a:t>THANKS</a:t>
            </a:r>
            <a:endParaRPr kumimoji="0" lang="zh-CN" altLang="en-US" sz="4800" b="1" i="0" u="none" strike="noStrike" kern="1200" cap="none" spc="0" normalizeH="0" baseline="0" noProof="0" dirty="0">
              <a:ln>
                <a:noFill/>
              </a:ln>
              <a:solidFill>
                <a:prstClr val="white"/>
              </a:solidFill>
              <a:effectLst/>
              <a:uLnTx/>
              <a:uFillTx/>
              <a:latin typeface="迷你简准圆" panose="03000509000000000000" pitchFamily="65" charset="-122"/>
              <a:ea typeface="迷你简准圆" panose="03000509000000000000" pitchFamily="65"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8"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886" t="8347" r="82147" b="49503"/>
          <a:stretch>
            <a:fillRect/>
          </a:stretch>
        </p:blipFill>
        <p:spPr>
          <a:xfrm flipH="1" flipV="1">
            <a:off x="1572382" y="1882093"/>
            <a:ext cx="822613" cy="1049541"/>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886" t="8347" r="82147" b="49503"/>
          <a:stretch>
            <a:fillRect/>
          </a:stretch>
        </p:blipFill>
        <p:spPr>
          <a:xfrm>
            <a:off x="4958976" y="4601033"/>
            <a:ext cx="822613" cy="1049541"/>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3886" t="8347" r="82147" b="49503"/>
          <a:stretch>
            <a:fillRect/>
          </a:stretch>
        </p:blipFill>
        <p:spPr>
          <a:xfrm flipH="1" flipV="1">
            <a:off x="6712858" y="1889090"/>
            <a:ext cx="822613" cy="1049541"/>
          </a:xfrm>
          <a:prstGeom prst="rect">
            <a:avLst/>
          </a:prstGeom>
        </p:spPr>
      </p:pic>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886" t="8347" r="82147" b="49503"/>
          <a:stretch>
            <a:fillRect/>
          </a:stretch>
        </p:blipFill>
        <p:spPr>
          <a:xfrm>
            <a:off x="9838191" y="4601033"/>
            <a:ext cx="822613" cy="1049541"/>
          </a:xfrm>
          <a:prstGeom prst="rect">
            <a:avLst/>
          </a:prstGeom>
        </p:spPr>
      </p:pic>
      <p:sp>
        <p:nvSpPr>
          <p:cNvPr id="6" name="任意多边形 5"/>
          <p:cNvSpPr/>
          <p:nvPr/>
        </p:nvSpPr>
        <p:spPr>
          <a:xfrm>
            <a:off x="0" y="2670629"/>
            <a:ext cx="12192000" cy="1770745"/>
          </a:xfrm>
          <a:custGeom>
            <a:avLst/>
            <a:gdLst>
              <a:gd name="connsiteX0" fmla="*/ 0 w 12221029"/>
              <a:gd name="connsiteY0" fmla="*/ 1393371 h 1770745"/>
              <a:gd name="connsiteX1" fmla="*/ 2235200 w 12221029"/>
              <a:gd name="connsiteY1" fmla="*/ 508000 h 1770745"/>
              <a:gd name="connsiteX2" fmla="*/ 5050972 w 12221029"/>
              <a:gd name="connsiteY2" fmla="*/ 1770742 h 1770745"/>
              <a:gd name="connsiteX3" fmla="*/ 7373258 w 12221029"/>
              <a:gd name="connsiteY3" fmla="*/ 522514 h 1770745"/>
              <a:gd name="connsiteX4" fmla="*/ 10130972 w 12221029"/>
              <a:gd name="connsiteY4" fmla="*/ 1465942 h 1770745"/>
              <a:gd name="connsiteX5" fmla="*/ 12221029 w 12221029"/>
              <a:gd name="connsiteY5" fmla="*/ 0 h 17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1029" h="1770745">
                <a:moveTo>
                  <a:pt x="0" y="1393371"/>
                </a:moveTo>
                <a:cubicBezTo>
                  <a:pt x="696685" y="919238"/>
                  <a:pt x="1393371" y="445105"/>
                  <a:pt x="2235200" y="508000"/>
                </a:cubicBezTo>
                <a:cubicBezTo>
                  <a:pt x="3077029" y="570895"/>
                  <a:pt x="4194629" y="1768323"/>
                  <a:pt x="5050972" y="1770742"/>
                </a:cubicBezTo>
                <a:cubicBezTo>
                  <a:pt x="5907315" y="1773161"/>
                  <a:pt x="6526591" y="573314"/>
                  <a:pt x="7373258" y="522514"/>
                </a:cubicBezTo>
                <a:cubicBezTo>
                  <a:pt x="8219925" y="471714"/>
                  <a:pt x="9323010" y="1553028"/>
                  <a:pt x="10130972" y="1465942"/>
                </a:cubicBezTo>
                <a:cubicBezTo>
                  <a:pt x="10938934" y="1378856"/>
                  <a:pt x="11579981" y="689428"/>
                  <a:pt x="12221029" y="0"/>
                </a:cubicBezTo>
              </a:path>
            </a:pathLst>
          </a:custGeom>
          <a:no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62664" y="2854804"/>
            <a:ext cx="667660" cy="667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02623" y="4012712"/>
            <a:ext cx="667660" cy="667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075708" y="2931634"/>
            <a:ext cx="667660" cy="667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705213" y="3774845"/>
            <a:ext cx="667660" cy="667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018400" y="2974940"/>
            <a:ext cx="356188" cy="461665"/>
          </a:xfrm>
          <a:prstGeom prst="rect">
            <a:avLst/>
          </a:prstGeom>
          <a:noFill/>
        </p:spPr>
        <p:txBody>
          <a:bodyPr wrap="none" rtlCol="0">
            <a:spAutoFit/>
          </a:bodyPr>
          <a:lstStyle/>
          <a:p>
            <a:pPr algn="ctr"/>
            <a:r>
              <a:rPr lang="en-US" altLang="zh-CN" sz="2400" dirty="0" smtClean="0">
                <a:solidFill>
                  <a:schemeClr val="bg1"/>
                </a:solidFill>
              </a:rPr>
              <a:t>1</a:t>
            </a:r>
            <a:endParaRPr lang="zh-CN" altLang="en-US" sz="2400" dirty="0">
              <a:solidFill>
                <a:schemeClr val="bg1"/>
              </a:solidFill>
            </a:endParaRPr>
          </a:p>
        </p:txBody>
      </p:sp>
      <p:sp>
        <p:nvSpPr>
          <p:cNvPr id="12" name="文本框 11"/>
          <p:cNvSpPr txBox="1"/>
          <p:nvPr/>
        </p:nvSpPr>
        <p:spPr>
          <a:xfrm>
            <a:off x="4858359" y="4115709"/>
            <a:ext cx="356188" cy="461665"/>
          </a:xfrm>
          <a:prstGeom prst="rect">
            <a:avLst/>
          </a:prstGeom>
          <a:noFill/>
        </p:spPr>
        <p:txBody>
          <a:bodyPr wrap="none" rtlCol="0">
            <a:spAutoFit/>
          </a:bodyPr>
          <a:lstStyle/>
          <a:p>
            <a:pPr algn="ctr"/>
            <a:r>
              <a:rPr lang="en-US" altLang="zh-CN" sz="2400" dirty="0" smtClean="0">
                <a:solidFill>
                  <a:schemeClr val="bg1"/>
                </a:solidFill>
              </a:rPr>
              <a:t>2</a:t>
            </a:r>
            <a:endParaRPr lang="zh-CN" altLang="en-US" sz="2400" dirty="0">
              <a:solidFill>
                <a:schemeClr val="bg1"/>
              </a:solidFill>
            </a:endParaRPr>
          </a:p>
        </p:txBody>
      </p:sp>
      <p:sp>
        <p:nvSpPr>
          <p:cNvPr id="13" name="文本框 12"/>
          <p:cNvSpPr txBox="1"/>
          <p:nvPr/>
        </p:nvSpPr>
        <p:spPr>
          <a:xfrm>
            <a:off x="7231444" y="3043811"/>
            <a:ext cx="356188" cy="461665"/>
          </a:xfrm>
          <a:prstGeom prst="rect">
            <a:avLst/>
          </a:prstGeom>
          <a:noFill/>
        </p:spPr>
        <p:txBody>
          <a:bodyPr wrap="none" rtlCol="0">
            <a:spAutoFit/>
          </a:bodyPr>
          <a:lstStyle/>
          <a:p>
            <a:pPr algn="ctr"/>
            <a:r>
              <a:rPr lang="en-US" altLang="zh-CN" sz="2400" dirty="0" smtClean="0">
                <a:solidFill>
                  <a:schemeClr val="bg1"/>
                </a:solidFill>
              </a:rPr>
              <a:t>3</a:t>
            </a:r>
            <a:endParaRPr lang="zh-CN" altLang="en-US" sz="2400" dirty="0">
              <a:solidFill>
                <a:schemeClr val="bg1"/>
              </a:solidFill>
            </a:endParaRPr>
          </a:p>
        </p:txBody>
      </p:sp>
      <p:sp>
        <p:nvSpPr>
          <p:cNvPr id="14" name="文本框 13"/>
          <p:cNvSpPr txBox="1"/>
          <p:nvPr/>
        </p:nvSpPr>
        <p:spPr>
          <a:xfrm>
            <a:off x="9860949" y="3881940"/>
            <a:ext cx="356188" cy="461665"/>
          </a:xfrm>
          <a:prstGeom prst="rect">
            <a:avLst/>
          </a:prstGeom>
          <a:noFill/>
        </p:spPr>
        <p:txBody>
          <a:bodyPr wrap="none" rtlCol="0">
            <a:spAutoFit/>
          </a:bodyPr>
          <a:lstStyle/>
          <a:p>
            <a:pPr algn="ctr"/>
            <a:r>
              <a:rPr lang="en-US" altLang="zh-CN" sz="2400" dirty="0" smtClean="0">
                <a:solidFill>
                  <a:schemeClr val="bg1"/>
                </a:solidFill>
              </a:rPr>
              <a:t>4</a:t>
            </a:r>
            <a:endParaRPr lang="zh-CN" altLang="en-US" sz="2400" dirty="0">
              <a:solidFill>
                <a:schemeClr val="bg1"/>
              </a:solidFill>
            </a:endParaRPr>
          </a:p>
        </p:txBody>
      </p:sp>
      <p:sp>
        <p:nvSpPr>
          <p:cNvPr id="15" name="文本框 14"/>
          <p:cNvSpPr txBox="1"/>
          <p:nvPr/>
        </p:nvSpPr>
        <p:spPr>
          <a:xfrm>
            <a:off x="2811780" y="2096135"/>
            <a:ext cx="2254885" cy="82994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4000" dirty="0">
                <a:solidFill>
                  <a:srgbClr val="FF0000"/>
                </a:solidFill>
              </a:rPr>
              <a:t>四个自信</a:t>
            </a:r>
            <a:endParaRPr lang="zh-CN" altLang="en-US" sz="4000" dirty="0">
              <a:solidFill>
                <a:srgbClr val="FF0000"/>
              </a:solidFill>
            </a:endParaRPr>
          </a:p>
        </p:txBody>
      </p:sp>
      <p:sp>
        <p:nvSpPr>
          <p:cNvPr id="19" name="文本框 18"/>
          <p:cNvSpPr txBox="1"/>
          <p:nvPr/>
        </p:nvSpPr>
        <p:spPr>
          <a:xfrm>
            <a:off x="7354570" y="2096135"/>
            <a:ext cx="4837430" cy="82994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4000" dirty="0">
                <a:solidFill>
                  <a:srgbClr val="FF0000"/>
                </a:solidFill>
              </a:rPr>
              <a:t>抗击疫情，爱国力行</a:t>
            </a:r>
            <a:endParaRPr lang="zh-CN" altLang="en-US" sz="4000" dirty="0">
              <a:solidFill>
                <a:srgbClr val="FF0000"/>
              </a:solidFill>
            </a:endParaRPr>
          </a:p>
        </p:txBody>
      </p:sp>
      <p:sp>
        <p:nvSpPr>
          <p:cNvPr id="22" name="文本框 21"/>
          <p:cNvSpPr txBox="1"/>
          <p:nvPr/>
        </p:nvSpPr>
        <p:spPr>
          <a:xfrm>
            <a:off x="5369560" y="4601210"/>
            <a:ext cx="4847590" cy="82994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zh-CN" altLang="en-US" sz="4000" dirty="0">
                <a:solidFill>
                  <a:srgbClr val="FF0000"/>
                </a:solidFill>
              </a:rPr>
              <a:t>为中华之崛起而读书</a:t>
            </a:r>
            <a:endParaRPr lang="zh-CN" altLang="en-US" sz="4000" dirty="0">
              <a:solidFill>
                <a:srgbClr val="FF0000"/>
              </a:solidFill>
            </a:endParaRPr>
          </a:p>
        </p:txBody>
      </p:sp>
      <p:sp>
        <p:nvSpPr>
          <p:cNvPr id="25" name="文本框 24"/>
          <p:cNvSpPr txBox="1"/>
          <p:nvPr/>
        </p:nvSpPr>
        <p:spPr>
          <a:xfrm>
            <a:off x="564515" y="4601210"/>
            <a:ext cx="4138295" cy="82994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zh-CN" altLang="en-US" sz="4000" dirty="0">
                <a:solidFill>
                  <a:srgbClr val="FF0000"/>
                </a:solidFill>
              </a:rPr>
              <a:t>坚定</a:t>
            </a:r>
            <a:r>
              <a:rPr lang="en-US" altLang="zh-CN" sz="4000" dirty="0">
                <a:solidFill>
                  <a:srgbClr val="FF0000"/>
                </a:solidFill>
              </a:rPr>
              <a:t>“</a:t>
            </a:r>
            <a:r>
              <a:rPr lang="zh-CN" altLang="en-US" sz="4000" dirty="0">
                <a:solidFill>
                  <a:srgbClr val="FF0000"/>
                </a:solidFill>
              </a:rPr>
              <a:t>四个自信</a:t>
            </a:r>
            <a:r>
              <a:rPr lang="en-US" altLang="zh-CN" sz="4000" dirty="0">
                <a:solidFill>
                  <a:srgbClr val="FF0000"/>
                </a:solidFill>
              </a:rPr>
              <a:t>”</a:t>
            </a:r>
            <a:endParaRPr lang="en-US" altLang="zh-CN" sz="4000" dirty="0">
              <a:solidFill>
                <a:srgbClr val="FF0000"/>
              </a:solidFill>
            </a:endParaRPr>
          </a:p>
        </p:txBody>
      </p:sp>
      <p:sp>
        <p:nvSpPr>
          <p:cNvPr id="27" name="文本框 26"/>
          <p:cNvSpPr txBox="1"/>
          <p:nvPr/>
        </p:nvSpPr>
        <p:spPr>
          <a:xfrm>
            <a:off x="8985885" y="455930"/>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grpSp>
        <p:nvGrpSpPr>
          <p:cNvPr id="30" name="组合 29"/>
          <p:cNvGrpSpPr/>
          <p:nvPr/>
        </p:nvGrpSpPr>
        <p:grpSpPr>
          <a:xfrm flipH="1">
            <a:off x="-1" y="0"/>
            <a:ext cx="12192001" cy="6857999"/>
            <a:chOff x="-1" y="0"/>
            <a:chExt cx="12192001" cy="6857999"/>
          </a:xfrm>
        </p:grpSpPr>
        <p:sp>
          <p:nvSpPr>
            <p:cNvPr id="28" name="等腰三角形 27"/>
            <p:cNvSpPr/>
            <p:nvPr/>
          </p:nvSpPr>
          <p:spPr>
            <a:xfrm flipV="1">
              <a:off x="-1" y="0"/>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0800000" flipV="1">
              <a:off x="10406743" y="5589586"/>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a:stretch>
            <a:fillRect/>
          </a:stretch>
        </p:blipFill>
        <p:spPr>
          <a:xfrm>
            <a:off x="0" y="0"/>
            <a:ext cx="2947670" cy="2267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1000"/>
                            </p:stCondLst>
                            <p:childTnLst>
                              <p:par>
                                <p:cTn id="50" presetID="47"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7" presetClass="entr" presetSubtype="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42" presetClass="entr" presetSubtype="0"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grpSp>
        <p:nvGrpSpPr>
          <p:cNvPr id="5" name="组合 4"/>
          <p:cNvGrpSpPr/>
          <p:nvPr/>
        </p:nvGrpSpPr>
        <p:grpSpPr>
          <a:xfrm rot="0">
            <a:off x="7264400" y="1268730"/>
            <a:ext cx="3142615" cy="3142615"/>
            <a:chOff x="2307770" y="-528128"/>
            <a:chExt cx="3367316" cy="3367316"/>
          </a:xfrm>
        </p:grpSpPr>
        <p:sp>
          <p:nvSpPr>
            <p:cNvPr id="7" name="椭圆 6"/>
            <p:cNvSpPr/>
            <p:nvPr/>
          </p:nvSpPr>
          <p:spPr>
            <a:xfrm>
              <a:off x="2423885" y="-412013"/>
              <a:ext cx="3135086" cy="3135086"/>
            </a:xfrm>
            <a:prstGeom prst="ellipse">
              <a:avLst/>
            </a:prstGeom>
            <a:solidFill>
              <a:srgbClr val="96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7323882" y="2455972"/>
            <a:ext cx="3023067" cy="76835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pPr>
            <a:r>
              <a:rPr lang="zh-CN" altLang="en-US" sz="4400" dirty="0">
                <a:solidFill>
                  <a:srgbClr val="FF0000"/>
                </a:solidFill>
              </a:rPr>
              <a:t>四个自信</a:t>
            </a:r>
            <a:endParaRPr lang="zh-CN" altLang="en-US" sz="4400" dirty="0">
              <a:solidFill>
                <a:srgbClr val="FF0000"/>
              </a:solidFill>
            </a:endParaRPr>
          </a:p>
        </p:txBody>
      </p:sp>
      <p:sp>
        <p:nvSpPr>
          <p:cNvPr id="11" name="等腰三角形 10"/>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等腰三角形 11"/>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 name="文本框 1"/>
          <p:cNvSpPr txBox="1"/>
          <p:nvPr/>
        </p:nvSpPr>
        <p:spPr>
          <a:xfrm>
            <a:off x="1024255" y="4841875"/>
            <a:ext cx="10142855" cy="1568450"/>
          </a:xfrm>
          <a:prstGeom prst="rect">
            <a:avLst/>
          </a:prstGeom>
          <a:noFill/>
        </p:spPr>
        <p:txBody>
          <a:bodyPr wrap="square" rtlCol="0">
            <a:spAutoFit/>
          </a:bodyPr>
          <a:p>
            <a:r>
              <a:rPr lang="en-US" altLang="zh-CN"/>
              <a:t>      </a:t>
            </a:r>
            <a:r>
              <a:rPr lang="en-US" altLang="zh-CN">
                <a:solidFill>
                  <a:srgbClr val="FF0000"/>
                </a:solidFill>
              </a:rPr>
              <a:t>   </a:t>
            </a:r>
            <a:r>
              <a:rPr lang="zh-CN" altLang="en-US" sz="2400" b="1">
                <a:solidFill>
                  <a:srgbClr val="FF0000"/>
                </a:solidFill>
              </a:rPr>
              <a:t>习近平总书记强调“精神文化产品潜移默化地影响着人们的思想观念、价值判断、道德情操，对培育和弘扬社会主义核心价值观具有不可替代的作用”。文化在青少年成长成才中有助于提升青少年思想政治教育的实效性和亲和力。</a:t>
            </a:r>
            <a:endParaRPr lang="zh-CN" altLang="en-US" sz="2400" b="1">
              <a:solidFill>
                <a:srgbClr val="FF0000"/>
              </a:solidFill>
            </a:endParaRPr>
          </a:p>
        </p:txBody>
      </p:sp>
      <p:pic>
        <p:nvPicPr>
          <p:cNvPr id="6" name="图片 5"/>
          <p:cNvPicPr>
            <a:picLocks noChangeAspect="1"/>
          </p:cNvPicPr>
          <p:nvPr/>
        </p:nvPicPr>
        <p:blipFill>
          <a:blip r:embed="rId1"/>
          <a:stretch>
            <a:fillRect/>
          </a:stretch>
        </p:blipFill>
        <p:spPr>
          <a:xfrm>
            <a:off x="2486660" y="83185"/>
            <a:ext cx="3576320" cy="4758690"/>
          </a:xfrm>
          <a:prstGeom prst="rect">
            <a:avLst/>
          </a:prstGeom>
        </p:spPr>
      </p:pic>
      <p:sp>
        <p:nvSpPr>
          <p:cNvPr id="27" name="文本框 26"/>
          <p:cNvSpPr txBox="1"/>
          <p:nvPr/>
        </p:nvSpPr>
        <p:spPr>
          <a:xfrm>
            <a:off x="9718675" y="330200"/>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1166814" y="1893888"/>
            <a:ext cx="945463" cy="827280"/>
            <a:chOff x="1166814" y="1893888"/>
            <a:chExt cx="945463" cy="827280"/>
          </a:xfrm>
        </p:grpSpPr>
        <p:sp>
          <p:nvSpPr>
            <p:cNvPr id="4" name="MH_Other_1"/>
            <p:cNvSpPr/>
            <p:nvPr>
              <p:custDataLst>
                <p:tags r:id="rId1"/>
              </p:custDataLst>
            </p:nvPr>
          </p:nvSpPr>
          <p:spPr>
            <a:xfrm>
              <a:off x="1284997" y="1893888"/>
              <a:ext cx="827280" cy="827280"/>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dirty="0">
                  <a:solidFill>
                    <a:srgbClr val="FFFFFF"/>
                  </a:solidFill>
                </a:rPr>
                <a:t>01</a:t>
              </a:r>
              <a:endParaRPr lang="zh-CN" altLang="en-US" dirty="0">
                <a:solidFill>
                  <a:srgbClr val="FFFFFF"/>
                </a:solidFill>
              </a:endParaRPr>
            </a:p>
          </p:txBody>
        </p:sp>
        <p:sp>
          <p:nvSpPr>
            <p:cNvPr id="5" name="MH_Other_2"/>
            <p:cNvSpPr/>
            <p:nvPr>
              <p:custDataLst>
                <p:tags r:id="rId2"/>
              </p:custDataLst>
            </p:nvPr>
          </p:nvSpPr>
          <p:spPr>
            <a:xfrm>
              <a:off x="1166814" y="2132159"/>
              <a:ext cx="346924" cy="348829"/>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6" name="MH_Other_3"/>
            <p:cNvSpPr/>
            <p:nvPr>
              <p:custDataLst>
                <p:tags r:id="rId3"/>
              </p:custDataLst>
            </p:nvPr>
          </p:nvSpPr>
          <p:spPr>
            <a:xfrm>
              <a:off x="1197313" y="1951073"/>
              <a:ext cx="202054" cy="202054"/>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9" name="组合 8"/>
          <p:cNvGrpSpPr/>
          <p:nvPr/>
        </p:nvGrpSpPr>
        <p:grpSpPr>
          <a:xfrm>
            <a:off x="1166814" y="3375723"/>
            <a:ext cx="945463" cy="827280"/>
            <a:chOff x="1166814" y="3375723"/>
            <a:chExt cx="945463" cy="827280"/>
          </a:xfrm>
        </p:grpSpPr>
        <p:sp>
          <p:nvSpPr>
            <p:cNvPr id="17" name="MH_Other_4"/>
            <p:cNvSpPr/>
            <p:nvPr>
              <p:custDataLst>
                <p:tags r:id="rId4"/>
              </p:custDataLst>
            </p:nvPr>
          </p:nvSpPr>
          <p:spPr>
            <a:xfrm>
              <a:off x="1284997" y="3375723"/>
              <a:ext cx="827280" cy="827280"/>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rPr>
                <a:t>03</a:t>
              </a:r>
              <a:endParaRPr lang="zh-CN" altLang="en-US">
                <a:solidFill>
                  <a:srgbClr val="FFFFFF"/>
                </a:solidFill>
              </a:endParaRPr>
            </a:p>
          </p:txBody>
        </p:sp>
        <p:sp>
          <p:nvSpPr>
            <p:cNvPr id="18" name="MH_Other_5"/>
            <p:cNvSpPr/>
            <p:nvPr>
              <p:custDataLst>
                <p:tags r:id="rId5"/>
              </p:custDataLst>
            </p:nvPr>
          </p:nvSpPr>
          <p:spPr>
            <a:xfrm>
              <a:off x="1166814" y="3613994"/>
              <a:ext cx="346924" cy="348829"/>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9" name="MH_Other_6"/>
            <p:cNvSpPr/>
            <p:nvPr>
              <p:custDataLst>
                <p:tags r:id="rId6"/>
              </p:custDataLst>
            </p:nvPr>
          </p:nvSpPr>
          <p:spPr>
            <a:xfrm>
              <a:off x="1197313" y="3432908"/>
              <a:ext cx="202054" cy="202054"/>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0" name="组合 9"/>
          <p:cNvGrpSpPr/>
          <p:nvPr/>
        </p:nvGrpSpPr>
        <p:grpSpPr>
          <a:xfrm>
            <a:off x="1166814" y="4870257"/>
            <a:ext cx="945463" cy="827280"/>
            <a:chOff x="1166814" y="4870257"/>
            <a:chExt cx="945463" cy="827280"/>
          </a:xfrm>
        </p:grpSpPr>
        <p:sp>
          <p:nvSpPr>
            <p:cNvPr id="29" name="MH_Other_7"/>
            <p:cNvSpPr/>
            <p:nvPr>
              <p:custDataLst>
                <p:tags r:id="rId7"/>
              </p:custDataLst>
            </p:nvPr>
          </p:nvSpPr>
          <p:spPr>
            <a:xfrm>
              <a:off x="1284997" y="4870257"/>
              <a:ext cx="827280" cy="827280"/>
            </a:xfrm>
            <a:prstGeom prst="ellipse">
              <a:avLst/>
            </a:prstGeom>
            <a:solidFill>
              <a:schemeClr val="accent3"/>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rPr>
                <a:t>05</a:t>
              </a:r>
              <a:endParaRPr lang="zh-CN" altLang="en-US">
                <a:solidFill>
                  <a:srgbClr val="FFFFFF"/>
                </a:solidFill>
              </a:endParaRPr>
            </a:p>
          </p:txBody>
        </p:sp>
        <p:sp>
          <p:nvSpPr>
            <p:cNvPr id="30" name="MH_Other_8"/>
            <p:cNvSpPr/>
            <p:nvPr>
              <p:custDataLst>
                <p:tags r:id="rId8"/>
              </p:custDataLst>
            </p:nvPr>
          </p:nvSpPr>
          <p:spPr>
            <a:xfrm>
              <a:off x="1166814" y="5108529"/>
              <a:ext cx="346924" cy="348829"/>
            </a:xfrm>
            <a:prstGeom prst="ellipse">
              <a:avLst/>
            </a:prstGeom>
            <a:solidFill>
              <a:schemeClr val="accent3"/>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31" name="MH_Other_9"/>
            <p:cNvSpPr/>
            <p:nvPr>
              <p:custDataLst>
                <p:tags r:id="rId9"/>
              </p:custDataLst>
            </p:nvPr>
          </p:nvSpPr>
          <p:spPr>
            <a:xfrm>
              <a:off x="1197313" y="4927443"/>
              <a:ext cx="202054" cy="202054"/>
            </a:xfrm>
            <a:prstGeom prst="ellipse">
              <a:avLst/>
            </a:prstGeom>
            <a:solidFill>
              <a:schemeClr val="accent3"/>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1" name="组合 10"/>
          <p:cNvGrpSpPr/>
          <p:nvPr/>
        </p:nvGrpSpPr>
        <p:grpSpPr>
          <a:xfrm>
            <a:off x="6355453" y="1893888"/>
            <a:ext cx="945462" cy="827280"/>
            <a:chOff x="6355453" y="1893888"/>
            <a:chExt cx="945462" cy="827280"/>
          </a:xfrm>
        </p:grpSpPr>
        <p:sp>
          <p:nvSpPr>
            <p:cNvPr id="41" name="MH_Other_10"/>
            <p:cNvSpPr/>
            <p:nvPr>
              <p:custDataLst>
                <p:tags r:id="rId10"/>
              </p:custDataLst>
            </p:nvPr>
          </p:nvSpPr>
          <p:spPr>
            <a:xfrm>
              <a:off x="6473635" y="1893888"/>
              <a:ext cx="827280" cy="827280"/>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rPr>
                <a:t>02</a:t>
              </a:r>
              <a:endParaRPr lang="zh-CN" altLang="en-US">
                <a:solidFill>
                  <a:srgbClr val="FFFFFF"/>
                </a:solidFill>
              </a:endParaRPr>
            </a:p>
          </p:txBody>
        </p:sp>
        <p:sp>
          <p:nvSpPr>
            <p:cNvPr id="42" name="MH_Other_11"/>
            <p:cNvSpPr/>
            <p:nvPr>
              <p:custDataLst>
                <p:tags r:id="rId11"/>
              </p:custDataLst>
            </p:nvPr>
          </p:nvSpPr>
          <p:spPr>
            <a:xfrm>
              <a:off x="6355453" y="2132159"/>
              <a:ext cx="348831" cy="348829"/>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43" name="MH_Other_12"/>
            <p:cNvSpPr/>
            <p:nvPr>
              <p:custDataLst>
                <p:tags r:id="rId12"/>
              </p:custDataLst>
            </p:nvPr>
          </p:nvSpPr>
          <p:spPr>
            <a:xfrm>
              <a:off x="6385951" y="1951073"/>
              <a:ext cx="202054" cy="202054"/>
            </a:xfrm>
            <a:prstGeom prst="ellipse">
              <a:avLst/>
            </a:prstGeom>
            <a:solidFill>
              <a:schemeClr val="accent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grpSp>
        <p:nvGrpSpPr>
          <p:cNvPr id="12" name="组合 11"/>
          <p:cNvGrpSpPr/>
          <p:nvPr/>
        </p:nvGrpSpPr>
        <p:grpSpPr>
          <a:xfrm>
            <a:off x="6355453" y="3375723"/>
            <a:ext cx="945462" cy="827280"/>
            <a:chOff x="6355453" y="3375723"/>
            <a:chExt cx="945462" cy="827280"/>
          </a:xfrm>
        </p:grpSpPr>
        <p:sp>
          <p:nvSpPr>
            <p:cNvPr id="46" name="MH_Other_13"/>
            <p:cNvSpPr/>
            <p:nvPr>
              <p:custDataLst>
                <p:tags r:id="rId13"/>
              </p:custDataLst>
            </p:nvPr>
          </p:nvSpPr>
          <p:spPr>
            <a:xfrm>
              <a:off x="6473635" y="3375723"/>
              <a:ext cx="827280" cy="827280"/>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dirty="0">
                  <a:solidFill>
                    <a:srgbClr val="FFFFFF"/>
                  </a:solidFill>
                </a:rPr>
                <a:t>04</a:t>
              </a:r>
              <a:endParaRPr lang="zh-CN" altLang="en-US" dirty="0">
                <a:solidFill>
                  <a:srgbClr val="FFFFFF"/>
                </a:solidFill>
              </a:endParaRPr>
            </a:p>
          </p:txBody>
        </p:sp>
        <p:sp>
          <p:nvSpPr>
            <p:cNvPr id="47" name="MH_Other_14"/>
            <p:cNvSpPr/>
            <p:nvPr>
              <p:custDataLst>
                <p:tags r:id="rId14"/>
              </p:custDataLst>
            </p:nvPr>
          </p:nvSpPr>
          <p:spPr>
            <a:xfrm>
              <a:off x="6355453" y="3613994"/>
              <a:ext cx="348831" cy="348829"/>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48" name="MH_Other_15"/>
            <p:cNvSpPr/>
            <p:nvPr>
              <p:custDataLst>
                <p:tags r:id="rId15"/>
              </p:custDataLst>
            </p:nvPr>
          </p:nvSpPr>
          <p:spPr>
            <a:xfrm>
              <a:off x="6385951" y="3432908"/>
              <a:ext cx="202054" cy="202054"/>
            </a:xfrm>
            <a:prstGeom prst="ellipse">
              <a:avLst/>
            </a:prstGeom>
            <a:solidFill>
              <a:schemeClr val="accent2"/>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sp>
        <p:nvSpPr>
          <p:cNvPr id="38" name="矩形 37"/>
          <p:cNvSpPr/>
          <p:nvPr/>
        </p:nvSpPr>
        <p:spPr>
          <a:xfrm>
            <a:off x="2230755" y="1891665"/>
            <a:ext cx="2242185" cy="8299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4000" b="1" dirty="0">
                <a:solidFill>
                  <a:srgbClr val="FF0000"/>
                </a:solidFill>
                <a:latin typeface="迷你简准圆" panose="03000509000000000000" pitchFamily="65" charset="-122"/>
                <a:ea typeface="迷你简准圆" panose="03000509000000000000" pitchFamily="65" charset="-122"/>
              </a:rPr>
              <a:t>道路自信</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sp>
        <p:nvSpPr>
          <p:cNvPr id="40" name="文本框 39"/>
          <p:cNvSpPr txBox="1"/>
          <p:nvPr/>
        </p:nvSpPr>
        <p:spPr>
          <a:xfrm>
            <a:off x="9350375" y="548640"/>
            <a:ext cx="2841625" cy="583565"/>
          </a:xfrm>
          <a:prstGeom prst="rect">
            <a:avLst/>
          </a:prstGeom>
          <a:noFill/>
        </p:spPr>
        <p:txBody>
          <a:bodyPr wrap="square" rtlCol="0">
            <a:spAutoFit/>
            <a:scene3d>
              <a:camera prst="orthographicFront"/>
              <a:lightRig rig="threePt" dir="t"/>
            </a:scene3d>
            <a:sp3d contourW="12700"/>
          </a:bodyPr>
          <a:lstStyle/>
          <a:p>
            <a:pPr algn="ctr"/>
            <a:r>
              <a:rPr lang="zh-CN" altLang="en-US" sz="3200" b="1" dirty="0" smtClean="0">
                <a:solidFill>
                  <a:srgbClr val="FF0000"/>
                </a:solidFill>
                <a:latin typeface="迷你简准圆" panose="03000509000000000000" pitchFamily="65" charset="-122"/>
                <a:ea typeface="迷你简准圆" panose="03000509000000000000" pitchFamily="65" charset="-122"/>
              </a:rPr>
              <a:t>开学第一课</a:t>
            </a:r>
            <a:endParaRPr lang="zh-CN" altLang="en-US" sz="3200" b="1" dirty="0" smtClean="0">
              <a:solidFill>
                <a:srgbClr val="FF0000"/>
              </a:solidFill>
              <a:latin typeface="迷你简准圆" panose="03000509000000000000" pitchFamily="65" charset="-122"/>
              <a:ea typeface="迷你简准圆" panose="03000509000000000000" pitchFamily="65" charset="-122"/>
            </a:endParaRPr>
          </a:p>
        </p:txBody>
      </p:sp>
      <p:sp>
        <p:nvSpPr>
          <p:cNvPr id="60" name="矩形 59"/>
          <p:cNvSpPr/>
          <p:nvPr/>
        </p:nvSpPr>
        <p:spPr>
          <a:xfrm>
            <a:off x="2230755" y="3375660"/>
            <a:ext cx="2242185" cy="8299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4000" b="1" dirty="0">
                <a:solidFill>
                  <a:srgbClr val="FF0000"/>
                </a:solidFill>
                <a:latin typeface="迷你简准圆" panose="03000509000000000000" pitchFamily="65" charset="-122"/>
                <a:ea typeface="迷你简准圆" panose="03000509000000000000" pitchFamily="65" charset="-122"/>
              </a:rPr>
              <a:t>制度自信</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sp>
        <p:nvSpPr>
          <p:cNvPr id="63" name="矩形 62"/>
          <p:cNvSpPr/>
          <p:nvPr/>
        </p:nvSpPr>
        <p:spPr>
          <a:xfrm>
            <a:off x="2112645" y="4927600"/>
            <a:ext cx="9670415" cy="119888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000" b="1" dirty="0">
                <a:solidFill>
                  <a:schemeClr val="tx1">
                    <a:lumMod val="65000"/>
                    <a:lumOff val="35000"/>
                  </a:schemeClr>
                </a:solidFill>
                <a:latin typeface="迷你简准圆" panose="03000509000000000000" pitchFamily="65" charset="-122"/>
                <a:ea typeface="迷你简准圆" panose="03000509000000000000" pitchFamily="65" charset="-122"/>
              </a:rPr>
              <a:t>    </a:t>
            </a:r>
            <a:r>
              <a:rPr lang="en-US" altLang="zh-CN" sz="2000" b="1" dirty="0">
                <a:solidFill>
                  <a:srgbClr val="FF0000"/>
                </a:solidFill>
                <a:latin typeface="迷你简准圆" panose="03000509000000000000" pitchFamily="65" charset="-122"/>
                <a:ea typeface="迷你简准圆" panose="03000509000000000000" pitchFamily="65" charset="-122"/>
              </a:rPr>
              <a:t>“</a:t>
            </a:r>
            <a:r>
              <a:rPr lang="zh-CN" altLang="en-US" sz="2000" b="1" dirty="0">
                <a:solidFill>
                  <a:srgbClr val="FF0000"/>
                </a:solidFill>
                <a:latin typeface="迷你简准圆" panose="03000509000000000000" pitchFamily="65" charset="-122"/>
                <a:ea typeface="迷你简准圆" panose="03000509000000000000" pitchFamily="65" charset="-122"/>
              </a:rPr>
              <a:t>四个自信</a:t>
            </a:r>
            <a:r>
              <a:rPr lang="en-US" altLang="zh-CN" sz="2000" b="1" dirty="0">
                <a:solidFill>
                  <a:srgbClr val="FF0000"/>
                </a:solidFill>
                <a:latin typeface="迷你简准圆" panose="03000509000000000000" pitchFamily="65" charset="-122"/>
                <a:ea typeface="迷你简准圆" panose="03000509000000000000" pitchFamily="65" charset="-122"/>
              </a:rPr>
              <a:t>”</a:t>
            </a:r>
            <a:r>
              <a:rPr lang="zh-CN" altLang="en-US" sz="2000" b="1" dirty="0">
                <a:solidFill>
                  <a:srgbClr val="FF0000"/>
                </a:solidFill>
                <a:latin typeface="迷你简准圆" panose="03000509000000000000" pitchFamily="65" charset="-122"/>
                <a:ea typeface="迷你简准圆" panose="03000509000000000000" pitchFamily="65" charset="-122"/>
              </a:rPr>
              <a:t>即中国特色社会主义道路自信、理论自信、制度自信、文化自信，由习近平总书记在庆祝中国共产党成立95周年大会上提出，是对党的十八大提出的中国特色社会主义“三个自信”的创造性拓展和完善。</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66" name="矩形 65"/>
          <p:cNvSpPr/>
          <p:nvPr/>
        </p:nvSpPr>
        <p:spPr>
          <a:xfrm>
            <a:off x="7454900" y="1891665"/>
            <a:ext cx="2242185" cy="8299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4000" b="1" dirty="0">
                <a:solidFill>
                  <a:srgbClr val="FF0000"/>
                </a:solidFill>
                <a:latin typeface="迷你简准圆" panose="03000509000000000000" pitchFamily="65" charset="-122"/>
                <a:ea typeface="迷你简准圆" panose="03000509000000000000" pitchFamily="65" charset="-122"/>
              </a:rPr>
              <a:t>理论自信</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sp>
        <p:nvSpPr>
          <p:cNvPr id="69" name="矩形 68"/>
          <p:cNvSpPr/>
          <p:nvPr/>
        </p:nvSpPr>
        <p:spPr>
          <a:xfrm>
            <a:off x="7454900" y="3375660"/>
            <a:ext cx="2242185" cy="8299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4000" b="1" dirty="0">
                <a:solidFill>
                  <a:srgbClr val="FF0000"/>
                </a:solidFill>
                <a:latin typeface="迷你简准圆" panose="03000509000000000000" pitchFamily="65" charset="-122"/>
                <a:ea typeface="迷你简准圆" panose="03000509000000000000" pitchFamily="65" charset="-122"/>
              </a:rPr>
              <a:t>文化自信</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pic>
        <p:nvPicPr>
          <p:cNvPr id="2" name="图片 1"/>
          <p:cNvPicPr>
            <a:picLocks noChangeAspect="1"/>
          </p:cNvPicPr>
          <p:nvPr/>
        </p:nvPicPr>
        <p:blipFill>
          <a:blip r:embed="rId16"/>
          <a:stretch>
            <a:fillRect/>
          </a:stretch>
        </p:blipFill>
        <p:spPr>
          <a:xfrm>
            <a:off x="0" y="0"/>
            <a:ext cx="2095500" cy="2581275"/>
          </a:xfrm>
          <a:prstGeom prst="rect">
            <a:avLst/>
          </a:prstGeom>
        </p:spPr>
      </p:pic>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5345430" y="1871980"/>
            <a:ext cx="6424930" cy="735330"/>
            <a:chOff x="5345113" y="2054226"/>
            <a:chExt cx="5759396" cy="669925"/>
          </a:xfrm>
        </p:grpSpPr>
        <p:sp>
          <p:nvSpPr>
            <p:cNvPr id="17" name="矩形 3"/>
            <p:cNvSpPr/>
            <p:nvPr>
              <p:custDataLst>
                <p:tags r:id="rId1"/>
              </p:custDataLst>
            </p:nvPr>
          </p:nvSpPr>
          <p:spPr>
            <a:xfrm>
              <a:off x="5345113" y="2054226"/>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18" name="矩形 17"/>
            <p:cNvSpPr/>
            <p:nvPr>
              <p:custDataLst>
                <p:tags r:id="rId2"/>
              </p:custDataLst>
            </p:nvPr>
          </p:nvSpPr>
          <p:spPr>
            <a:xfrm>
              <a:off x="5345114" y="2055813"/>
              <a:ext cx="5475287"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2053" name="文本框 18"/>
            <p:cNvSpPr txBox="1">
              <a:spLocks noChangeArrowheads="1"/>
            </p:cNvSpPr>
            <p:nvPr>
              <p:custDataLst>
                <p:tags r:id="rId3"/>
              </p:custDataLst>
            </p:nvPr>
          </p:nvSpPr>
          <p:spPr bwMode="auto">
            <a:xfrm>
              <a:off x="5580063" y="2176332"/>
              <a:ext cx="450850" cy="33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anose="02020904090505020303" pitchFamily="18" charset="0"/>
                </a:rPr>
                <a:t>01</a:t>
              </a:r>
              <a:endParaRPr lang="zh-CN" altLang="en-US">
                <a:solidFill>
                  <a:srgbClr val="FFFFFF"/>
                </a:solidFill>
                <a:latin typeface="Elephant" panose="02020904090505020303" pitchFamily="18" charset="0"/>
              </a:endParaRPr>
            </a:p>
          </p:txBody>
        </p:sp>
        <p:sp>
          <p:nvSpPr>
            <p:cNvPr id="29" name="矩形 28"/>
            <p:cNvSpPr/>
            <p:nvPr/>
          </p:nvSpPr>
          <p:spPr>
            <a:xfrm>
              <a:off x="6006752" y="2141856"/>
              <a:ext cx="5097757" cy="4865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solidFill>
                  <a:latin typeface="迷你简准圆" panose="03000509000000000000" pitchFamily="65" charset="-122"/>
                  <a:ea typeface="迷你简准圆" panose="03000509000000000000" pitchFamily="65" charset="-122"/>
                </a:rPr>
                <a:t>道路自信：中国特色社会主义道路。</a:t>
              </a:r>
              <a:endParaRPr lang="zh-CN" altLang="en-US" sz="2400" b="1" dirty="0">
                <a:solidFill>
                  <a:schemeClr val="tx1"/>
                </a:solidFill>
                <a:latin typeface="迷你简准圆" panose="03000509000000000000" pitchFamily="65" charset="-122"/>
                <a:ea typeface="迷你简准圆" panose="03000509000000000000" pitchFamily="65" charset="-122"/>
              </a:endParaRPr>
            </a:p>
          </p:txBody>
        </p:sp>
      </p:grpSp>
      <p:sp>
        <p:nvSpPr>
          <p:cNvPr id="32" name="文本框 31"/>
          <p:cNvSpPr txBox="1"/>
          <p:nvPr/>
        </p:nvSpPr>
        <p:spPr>
          <a:xfrm>
            <a:off x="3962083" y="641350"/>
            <a:ext cx="4267200" cy="706755"/>
          </a:xfrm>
          <a:prstGeom prst="rect">
            <a:avLst/>
          </a:prstGeom>
          <a:noFill/>
        </p:spPr>
        <p:txBody>
          <a:bodyPr wrap="none" rtlCol="0">
            <a:spAutoFit/>
            <a:scene3d>
              <a:camera prst="orthographicFront"/>
              <a:lightRig rig="threePt" dir="t"/>
            </a:scene3d>
            <a:sp3d contourW="12700"/>
          </a:bodyPr>
          <a:lstStyle/>
          <a:p>
            <a:pPr algn="ctr"/>
            <a:r>
              <a:rPr lang="zh-CN" altLang="en-US" sz="4000" b="1" dirty="0">
                <a:solidFill>
                  <a:srgbClr val="FF0000"/>
                </a:solidFill>
                <a:latin typeface="迷你简准圆" panose="03000509000000000000" pitchFamily="65" charset="-122"/>
                <a:ea typeface="迷你简准圆" panose="03000509000000000000" pitchFamily="65" charset="-122"/>
              </a:rPr>
              <a:t>坚定</a:t>
            </a:r>
            <a:r>
              <a:rPr lang="en-US" altLang="zh-CN" sz="4000" b="1" dirty="0">
                <a:solidFill>
                  <a:srgbClr val="FF0000"/>
                </a:solidFill>
                <a:latin typeface="迷你简准圆" panose="03000509000000000000" pitchFamily="65" charset="-122"/>
                <a:ea typeface="迷你简准圆" panose="03000509000000000000" pitchFamily="65" charset="-122"/>
              </a:rPr>
              <a:t>“</a:t>
            </a:r>
            <a:r>
              <a:rPr lang="zh-CN" altLang="en-US" sz="4000" b="1" dirty="0">
                <a:solidFill>
                  <a:srgbClr val="FF0000"/>
                </a:solidFill>
                <a:latin typeface="迷你简准圆" panose="03000509000000000000" pitchFamily="65" charset="-122"/>
                <a:ea typeface="迷你简准圆" panose="03000509000000000000" pitchFamily="65" charset="-122"/>
              </a:rPr>
              <a:t>四个自信</a:t>
            </a:r>
            <a:r>
              <a:rPr lang="en-US" altLang="zh-CN" sz="4000" b="1" dirty="0">
                <a:solidFill>
                  <a:srgbClr val="FF0000"/>
                </a:solidFill>
                <a:latin typeface="迷你简准圆" panose="03000509000000000000" pitchFamily="65" charset="-122"/>
                <a:ea typeface="迷你简准圆" panose="03000509000000000000" pitchFamily="65" charset="-122"/>
              </a:rPr>
              <a:t>”</a:t>
            </a:r>
            <a:endParaRPr lang="en-US" altLang="zh-CN" sz="4000" b="1" dirty="0">
              <a:solidFill>
                <a:srgbClr val="FF0000"/>
              </a:solidFill>
              <a:latin typeface="迷你简准圆" panose="03000509000000000000" pitchFamily="65" charset="-122"/>
              <a:ea typeface="迷你简准圆" panose="03000509000000000000" pitchFamily="65" charset="-122"/>
            </a:endParaRPr>
          </a:p>
        </p:txBody>
      </p:sp>
      <p:grpSp>
        <p:nvGrpSpPr>
          <p:cNvPr id="7" name="组合 6"/>
          <p:cNvGrpSpPr/>
          <p:nvPr/>
        </p:nvGrpSpPr>
        <p:grpSpPr>
          <a:xfrm>
            <a:off x="5345430" y="3028950"/>
            <a:ext cx="6424294" cy="669925"/>
            <a:chOff x="5345113" y="3028951"/>
            <a:chExt cx="5703612" cy="669925"/>
          </a:xfrm>
        </p:grpSpPr>
        <p:sp>
          <p:nvSpPr>
            <p:cNvPr id="21" name="矩形 3"/>
            <p:cNvSpPr/>
            <p:nvPr>
              <p:custDataLst>
                <p:tags r:id="rId4"/>
              </p:custDataLst>
            </p:nvPr>
          </p:nvSpPr>
          <p:spPr>
            <a:xfrm>
              <a:off x="5345113" y="3028951"/>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2">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5"/>
              </p:custDataLst>
            </p:nvPr>
          </p:nvSpPr>
          <p:spPr>
            <a:xfrm>
              <a:off x="5345114" y="3030538"/>
              <a:ext cx="5475287" cy="514350"/>
            </a:xfrm>
            <a:prstGeom prst="rect">
              <a:avLst/>
            </a:prstGeom>
            <a:solidFill>
              <a:schemeClr val="accent2"/>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2057" name="文本框 22"/>
            <p:cNvSpPr txBox="1">
              <a:spLocks noChangeArrowheads="1"/>
            </p:cNvSpPr>
            <p:nvPr>
              <p:custDataLst>
                <p:tags r:id="rId6"/>
              </p:custDataLst>
            </p:nvPr>
          </p:nvSpPr>
          <p:spPr bwMode="auto">
            <a:xfrm>
              <a:off x="5580063" y="3103563"/>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anose="02020904090505020303" pitchFamily="18" charset="0"/>
                </a:rPr>
                <a:t>02</a:t>
              </a:r>
              <a:endParaRPr lang="zh-CN" altLang="en-US">
                <a:solidFill>
                  <a:srgbClr val="FFFFFF"/>
                </a:solidFill>
                <a:latin typeface="Elephant" panose="02020904090505020303" pitchFamily="18" charset="0"/>
              </a:endParaRPr>
            </a:p>
          </p:txBody>
        </p:sp>
        <p:sp>
          <p:nvSpPr>
            <p:cNvPr id="34" name="矩形 33"/>
            <p:cNvSpPr/>
            <p:nvPr/>
          </p:nvSpPr>
          <p:spPr>
            <a:xfrm>
              <a:off x="5999644" y="3103881"/>
              <a:ext cx="5049081" cy="5340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solidFill>
                  <a:latin typeface="迷你简准圆" panose="03000509000000000000" pitchFamily="65" charset="-122"/>
                  <a:ea typeface="迷你简准圆" panose="03000509000000000000" pitchFamily="65" charset="-122"/>
                </a:rPr>
                <a:t>理论自信：中国特色社会主义理论体系。</a:t>
              </a:r>
              <a:endParaRPr lang="zh-CN" altLang="en-US" sz="2400" b="1" dirty="0">
                <a:solidFill>
                  <a:schemeClr val="tx1"/>
                </a:solidFill>
                <a:latin typeface="迷你简准圆" panose="03000509000000000000" pitchFamily="65" charset="-122"/>
                <a:ea typeface="迷你简准圆" panose="03000509000000000000" pitchFamily="65" charset="-122"/>
              </a:endParaRPr>
            </a:p>
          </p:txBody>
        </p:sp>
      </p:grpSp>
      <p:grpSp>
        <p:nvGrpSpPr>
          <p:cNvPr id="8" name="组合 7"/>
          <p:cNvGrpSpPr/>
          <p:nvPr/>
        </p:nvGrpSpPr>
        <p:grpSpPr>
          <a:xfrm>
            <a:off x="5345430" y="4005580"/>
            <a:ext cx="6525260" cy="668655"/>
            <a:chOff x="5345113" y="4005263"/>
            <a:chExt cx="5792470" cy="668338"/>
          </a:xfrm>
        </p:grpSpPr>
        <p:sp>
          <p:nvSpPr>
            <p:cNvPr id="24" name="矩形 3"/>
            <p:cNvSpPr/>
            <p:nvPr>
              <p:custDataLst>
                <p:tags r:id="rId7"/>
              </p:custDataLst>
            </p:nvPr>
          </p:nvSpPr>
          <p:spPr>
            <a:xfrm>
              <a:off x="5345113" y="4005264"/>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3">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25" name="矩形 24"/>
            <p:cNvSpPr/>
            <p:nvPr>
              <p:custDataLst>
                <p:tags r:id="rId8"/>
              </p:custDataLst>
            </p:nvPr>
          </p:nvSpPr>
          <p:spPr>
            <a:xfrm>
              <a:off x="5345114" y="4005263"/>
              <a:ext cx="5475287" cy="514350"/>
            </a:xfrm>
            <a:prstGeom prst="rect">
              <a:avLst/>
            </a:prstGeom>
            <a:solidFill>
              <a:schemeClr val="accent3"/>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2060" name="文本框 25"/>
            <p:cNvSpPr txBox="1">
              <a:spLocks noChangeArrowheads="1"/>
            </p:cNvSpPr>
            <p:nvPr>
              <p:custDataLst>
                <p:tags r:id="rId9"/>
              </p:custDataLst>
            </p:nvPr>
          </p:nvSpPr>
          <p:spPr bwMode="auto">
            <a:xfrm>
              <a:off x="5580063" y="4078375"/>
              <a:ext cx="450850" cy="3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anose="02020904090505020303" pitchFamily="18" charset="0"/>
                </a:rPr>
                <a:t>03</a:t>
              </a:r>
              <a:endParaRPr lang="zh-CN" altLang="en-US">
                <a:solidFill>
                  <a:srgbClr val="FFFFFF"/>
                </a:solidFill>
                <a:latin typeface="Elephant" panose="02020904090505020303" pitchFamily="18" charset="0"/>
              </a:endParaRPr>
            </a:p>
          </p:txBody>
        </p:sp>
        <p:sp>
          <p:nvSpPr>
            <p:cNvPr id="35" name="矩形 34"/>
            <p:cNvSpPr/>
            <p:nvPr/>
          </p:nvSpPr>
          <p:spPr>
            <a:xfrm>
              <a:off x="5928043" y="4078288"/>
              <a:ext cx="5209540" cy="5337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solidFill>
                  <a:latin typeface="迷你简准圆" panose="03000509000000000000" pitchFamily="65" charset="-122"/>
                  <a:ea typeface="迷你简准圆" panose="03000509000000000000" pitchFamily="65" charset="-122"/>
                </a:rPr>
                <a:t>制度自信：中国特色社会主义制度。</a:t>
              </a:r>
              <a:endParaRPr lang="zh-CN" altLang="en-US" sz="2400" b="1" dirty="0">
                <a:solidFill>
                  <a:schemeClr val="tx1"/>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5345430" y="4980305"/>
            <a:ext cx="6425564" cy="668655"/>
            <a:chOff x="5345113" y="4979988"/>
            <a:chExt cx="5704740" cy="668338"/>
          </a:xfrm>
        </p:grpSpPr>
        <p:sp>
          <p:nvSpPr>
            <p:cNvPr id="27" name="矩形 3"/>
            <p:cNvSpPr/>
            <p:nvPr>
              <p:custDataLst>
                <p:tags r:id="rId10"/>
              </p:custDataLst>
            </p:nvPr>
          </p:nvSpPr>
          <p:spPr>
            <a:xfrm>
              <a:off x="5345113" y="4979989"/>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4">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11"/>
              </p:custDataLst>
            </p:nvPr>
          </p:nvSpPr>
          <p:spPr>
            <a:xfrm>
              <a:off x="5345114" y="4979988"/>
              <a:ext cx="5475287" cy="514350"/>
            </a:xfrm>
            <a:prstGeom prst="rect">
              <a:avLst/>
            </a:prstGeom>
            <a:solidFill>
              <a:schemeClr val="accent4"/>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2063" name="文本框 28"/>
            <p:cNvSpPr txBox="1">
              <a:spLocks noChangeArrowheads="1"/>
            </p:cNvSpPr>
            <p:nvPr>
              <p:custDataLst>
                <p:tags r:id="rId12"/>
              </p:custDataLst>
            </p:nvPr>
          </p:nvSpPr>
          <p:spPr bwMode="auto">
            <a:xfrm>
              <a:off x="5580063" y="5053100"/>
              <a:ext cx="450850" cy="3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anose="02020904090505020303" pitchFamily="18" charset="0"/>
                </a:rPr>
                <a:t>04</a:t>
              </a:r>
              <a:endParaRPr lang="zh-CN" altLang="en-US">
                <a:solidFill>
                  <a:srgbClr val="FFFFFF"/>
                </a:solidFill>
                <a:latin typeface="Elephant" panose="02020904090505020303" pitchFamily="18" charset="0"/>
              </a:endParaRPr>
            </a:p>
          </p:txBody>
        </p:sp>
        <p:sp>
          <p:nvSpPr>
            <p:cNvPr id="36" name="矩形 35"/>
            <p:cNvSpPr/>
            <p:nvPr/>
          </p:nvSpPr>
          <p:spPr>
            <a:xfrm>
              <a:off x="5928046" y="5037746"/>
              <a:ext cx="5121807" cy="5337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solidFill>
                  <a:latin typeface="迷你简准圆" panose="03000509000000000000" pitchFamily="65" charset="-122"/>
                  <a:ea typeface="迷你简准圆" panose="03000509000000000000" pitchFamily="65" charset="-122"/>
                </a:rPr>
                <a:t>文化自信：中国特色社会主义先进文化。</a:t>
              </a:r>
              <a:endParaRPr lang="zh-CN" altLang="en-US" sz="2400" b="1" dirty="0">
                <a:solidFill>
                  <a:schemeClr val="tx1"/>
                </a:solidFill>
                <a:latin typeface="迷你简准圆" panose="03000509000000000000" pitchFamily="65" charset="-122"/>
                <a:ea typeface="迷你简准圆" panose="03000509000000000000" pitchFamily="65" charset="-122"/>
              </a:endParaRPr>
            </a:p>
          </p:txBody>
        </p:sp>
      </p:grpSp>
      <p:pic>
        <p:nvPicPr>
          <p:cNvPr id="2" name="图片 1"/>
          <p:cNvPicPr>
            <a:picLocks noChangeAspect="1"/>
          </p:cNvPicPr>
          <p:nvPr/>
        </p:nvPicPr>
        <p:blipFill>
          <a:blip r:embed="rId13"/>
          <a:stretch>
            <a:fillRect/>
          </a:stretch>
        </p:blipFill>
        <p:spPr>
          <a:xfrm>
            <a:off x="1466850" y="1275715"/>
            <a:ext cx="3522980" cy="2423160"/>
          </a:xfrm>
          <a:prstGeom prst="rect">
            <a:avLst/>
          </a:prstGeom>
        </p:spPr>
      </p:pic>
      <p:pic>
        <p:nvPicPr>
          <p:cNvPr id="10" name="图片占位符 9"/>
          <p:cNvPicPr>
            <a:picLocks noChangeAspect="1"/>
          </p:cNvPicPr>
          <p:nvPr>
            <p:ph type="pic" sz="quarter" idx="10"/>
          </p:nvPr>
        </p:nvPicPr>
        <p:blipFill>
          <a:blip r:embed="rId14"/>
          <a:stretch>
            <a:fillRect/>
          </a:stretch>
        </p:blipFill>
        <p:spPr>
          <a:xfrm>
            <a:off x="1466850" y="3915410"/>
            <a:ext cx="3522980" cy="1951990"/>
          </a:xfrm>
          <a:prstGeom prst="rect">
            <a:avLst/>
          </a:prstGeom>
        </p:spPr>
      </p:pic>
      <p:sp>
        <p:nvSpPr>
          <p:cNvPr id="3" name="文本框 2"/>
          <p:cNvSpPr txBox="1"/>
          <p:nvPr/>
        </p:nvSpPr>
        <p:spPr>
          <a:xfrm>
            <a:off x="9763760" y="539115"/>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1152525" y="2016125"/>
            <a:ext cx="4583114" cy="3543301"/>
            <a:chOff x="962025" y="2181225"/>
            <a:chExt cx="4583114" cy="3543301"/>
          </a:xfrm>
        </p:grpSpPr>
        <p:sp>
          <p:nvSpPr>
            <p:cNvPr id="39" name="MH_Other_1"/>
            <p:cNvSpPr/>
            <p:nvPr>
              <p:custDataLst>
                <p:tags r:id="rId1"/>
              </p:custDataLst>
            </p:nvPr>
          </p:nvSpPr>
          <p:spPr>
            <a:xfrm>
              <a:off x="4083051" y="2181225"/>
              <a:ext cx="804863" cy="508000"/>
            </a:xfrm>
            <a:custGeom>
              <a:avLst/>
              <a:gdLst>
                <a:gd name="connsiteX0" fmla="*/ 0 w 804378"/>
                <a:gd name="connsiteY0" fmla="*/ 0 h 507600"/>
                <a:gd name="connsiteX1" fmla="*/ 550578 w 804378"/>
                <a:gd name="connsiteY1" fmla="*/ 0 h 507600"/>
                <a:gd name="connsiteX2" fmla="*/ 804378 w 804378"/>
                <a:gd name="connsiteY2" fmla="*/ 253800 h 507600"/>
                <a:gd name="connsiteX3" fmla="*/ 550578 w 804378"/>
                <a:gd name="connsiteY3" fmla="*/ 507600 h 507600"/>
                <a:gd name="connsiteX4" fmla="*/ 0 w 804378"/>
                <a:gd name="connsiteY4" fmla="*/ 507600 h 5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8" h="507600">
                  <a:moveTo>
                    <a:pt x="0" y="0"/>
                  </a:moveTo>
                  <a:lnTo>
                    <a:pt x="550578" y="0"/>
                  </a:lnTo>
                  <a:lnTo>
                    <a:pt x="804378" y="253800"/>
                  </a:lnTo>
                  <a:lnTo>
                    <a:pt x="550578" y="507600"/>
                  </a:lnTo>
                  <a:lnTo>
                    <a:pt x="0" y="507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MH_Other_2"/>
            <p:cNvSpPr/>
            <p:nvPr>
              <p:custDataLst>
                <p:tags r:id="rId2"/>
              </p:custDataLst>
            </p:nvPr>
          </p:nvSpPr>
          <p:spPr>
            <a:xfrm>
              <a:off x="4086226" y="3803650"/>
              <a:ext cx="803275" cy="508000"/>
            </a:xfrm>
            <a:custGeom>
              <a:avLst/>
              <a:gdLst>
                <a:gd name="connsiteX0" fmla="*/ 0 w 804378"/>
                <a:gd name="connsiteY0" fmla="*/ 0 h 507600"/>
                <a:gd name="connsiteX1" fmla="*/ 550578 w 804378"/>
                <a:gd name="connsiteY1" fmla="*/ 0 h 507600"/>
                <a:gd name="connsiteX2" fmla="*/ 804378 w 804378"/>
                <a:gd name="connsiteY2" fmla="*/ 253800 h 507600"/>
                <a:gd name="connsiteX3" fmla="*/ 550578 w 804378"/>
                <a:gd name="connsiteY3" fmla="*/ 507600 h 507600"/>
                <a:gd name="connsiteX4" fmla="*/ 0 w 804378"/>
                <a:gd name="connsiteY4" fmla="*/ 507600 h 5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8" h="507600">
                  <a:moveTo>
                    <a:pt x="0" y="0"/>
                  </a:moveTo>
                  <a:lnTo>
                    <a:pt x="550578" y="0"/>
                  </a:lnTo>
                  <a:lnTo>
                    <a:pt x="804378" y="253800"/>
                  </a:lnTo>
                  <a:lnTo>
                    <a:pt x="550578" y="507600"/>
                  </a:lnTo>
                  <a:lnTo>
                    <a:pt x="0" y="507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MH_Other_3"/>
            <p:cNvSpPr/>
            <p:nvPr>
              <p:custDataLst>
                <p:tags r:id="rId3"/>
              </p:custDataLst>
            </p:nvPr>
          </p:nvSpPr>
          <p:spPr>
            <a:xfrm>
              <a:off x="4083050" y="4614863"/>
              <a:ext cx="806450" cy="508000"/>
            </a:xfrm>
            <a:custGeom>
              <a:avLst/>
              <a:gdLst>
                <a:gd name="connsiteX0" fmla="*/ 0 w 804378"/>
                <a:gd name="connsiteY0" fmla="*/ 0 h 507600"/>
                <a:gd name="connsiteX1" fmla="*/ 550578 w 804378"/>
                <a:gd name="connsiteY1" fmla="*/ 0 h 507600"/>
                <a:gd name="connsiteX2" fmla="*/ 804378 w 804378"/>
                <a:gd name="connsiteY2" fmla="*/ 253800 h 507600"/>
                <a:gd name="connsiteX3" fmla="*/ 550578 w 804378"/>
                <a:gd name="connsiteY3" fmla="*/ 507600 h 507600"/>
                <a:gd name="connsiteX4" fmla="*/ 0 w 804378"/>
                <a:gd name="connsiteY4" fmla="*/ 507600 h 5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8" h="507600">
                  <a:moveTo>
                    <a:pt x="0" y="0"/>
                  </a:moveTo>
                  <a:lnTo>
                    <a:pt x="550578" y="0"/>
                  </a:lnTo>
                  <a:lnTo>
                    <a:pt x="804378" y="253800"/>
                  </a:lnTo>
                  <a:lnTo>
                    <a:pt x="550578" y="507600"/>
                  </a:lnTo>
                  <a:lnTo>
                    <a:pt x="0" y="5076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MH_Other_4"/>
            <p:cNvSpPr/>
            <p:nvPr>
              <p:custDataLst>
                <p:tags r:id="rId4"/>
              </p:custDataLst>
            </p:nvPr>
          </p:nvSpPr>
          <p:spPr>
            <a:xfrm>
              <a:off x="4086226" y="2992438"/>
              <a:ext cx="803275" cy="508000"/>
            </a:xfrm>
            <a:custGeom>
              <a:avLst/>
              <a:gdLst>
                <a:gd name="connsiteX0" fmla="*/ 0 w 804378"/>
                <a:gd name="connsiteY0" fmla="*/ 0 h 507600"/>
                <a:gd name="connsiteX1" fmla="*/ 550578 w 804378"/>
                <a:gd name="connsiteY1" fmla="*/ 0 h 507600"/>
                <a:gd name="connsiteX2" fmla="*/ 804378 w 804378"/>
                <a:gd name="connsiteY2" fmla="*/ 253800 h 507600"/>
                <a:gd name="connsiteX3" fmla="*/ 550578 w 804378"/>
                <a:gd name="connsiteY3" fmla="*/ 507600 h 507600"/>
                <a:gd name="connsiteX4" fmla="*/ 0 w 804378"/>
                <a:gd name="connsiteY4" fmla="*/ 507600 h 5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8" h="507600">
                  <a:moveTo>
                    <a:pt x="0" y="0"/>
                  </a:moveTo>
                  <a:lnTo>
                    <a:pt x="550578" y="0"/>
                  </a:lnTo>
                  <a:lnTo>
                    <a:pt x="804378" y="253800"/>
                  </a:lnTo>
                  <a:lnTo>
                    <a:pt x="550578" y="507600"/>
                  </a:lnTo>
                  <a:lnTo>
                    <a:pt x="0" y="507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Other_5"/>
            <p:cNvSpPr/>
            <p:nvPr>
              <p:custDataLst>
                <p:tags r:id="rId5"/>
              </p:custDataLst>
            </p:nvPr>
          </p:nvSpPr>
          <p:spPr>
            <a:xfrm>
              <a:off x="1825625" y="4181475"/>
              <a:ext cx="1866900" cy="515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MH_Other_6"/>
            <p:cNvSpPr/>
            <p:nvPr>
              <p:custDataLst>
                <p:tags r:id="rId6"/>
              </p:custDataLst>
            </p:nvPr>
          </p:nvSpPr>
          <p:spPr>
            <a:xfrm>
              <a:off x="1268413" y="3676650"/>
              <a:ext cx="2413000" cy="515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MH_Other_7"/>
            <p:cNvSpPr/>
            <p:nvPr>
              <p:custDataLst>
                <p:tags r:id="rId7"/>
              </p:custDataLst>
            </p:nvPr>
          </p:nvSpPr>
          <p:spPr>
            <a:xfrm rot="19928148">
              <a:off x="962025" y="2957514"/>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9" name="MH_Other_8"/>
            <p:cNvSpPr/>
            <p:nvPr>
              <p:custDataLst>
                <p:tags r:id="rId8"/>
              </p:custDataLst>
            </p:nvPr>
          </p:nvSpPr>
          <p:spPr>
            <a:xfrm>
              <a:off x="5453064" y="2187576"/>
              <a:ext cx="92075" cy="504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Other_9"/>
            <p:cNvSpPr/>
            <p:nvPr>
              <p:custDataLst>
                <p:tags r:id="rId9"/>
              </p:custDataLst>
            </p:nvPr>
          </p:nvSpPr>
          <p:spPr>
            <a:xfrm>
              <a:off x="2387601" y="4694239"/>
              <a:ext cx="1304925" cy="515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10"/>
            <p:cNvSpPr/>
            <p:nvPr>
              <p:custDataLst>
                <p:tags r:id="rId10"/>
              </p:custDataLst>
            </p:nvPr>
          </p:nvSpPr>
          <p:spPr>
            <a:xfrm rot="19928148">
              <a:off x="2157414" y="4283076"/>
              <a:ext cx="2162175" cy="449263"/>
            </a:xfrm>
            <a:custGeom>
              <a:avLst/>
              <a:gdLst>
                <a:gd name="connsiteX0" fmla="*/ 2163202 w 2163202"/>
                <a:gd name="connsiteY0" fmla="*/ 0 h 448342"/>
                <a:gd name="connsiteX1" fmla="*/ 1925535 w 2163202"/>
                <a:gd name="connsiteY1" fmla="*/ 448342 h 448342"/>
                <a:gd name="connsiteX2" fmla="*/ 0 w 2163202"/>
                <a:gd name="connsiteY2" fmla="*/ 448342 h 448342"/>
                <a:gd name="connsiteX3" fmla="*/ 237026 w 2163202"/>
                <a:gd name="connsiteY3" fmla="*/ 0 h 448342"/>
              </a:gdLst>
              <a:ahLst/>
              <a:cxnLst>
                <a:cxn ang="0">
                  <a:pos x="connsiteX0" y="connsiteY0"/>
                </a:cxn>
                <a:cxn ang="0">
                  <a:pos x="connsiteX1" y="connsiteY1"/>
                </a:cxn>
                <a:cxn ang="0">
                  <a:pos x="connsiteX2" y="connsiteY2"/>
                </a:cxn>
                <a:cxn ang="0">
                  <a:pos x="connsiteX3" y="connsiteY3"/>
                </a:cxn>
              </a:cxnLst>
              <a:rect l="l" t="t" r="r" b="b"/>
              <a:pathLst>
                <a:path w="2163202" h="448342">
                  <a:moveTo>
                    <a:pt x="2163202" y="0"/>
                  </a:moveTo>
                  <a:lnTo>
                    <a:pt x="1925535" y="448342"/>
                  </a:lnTo>
                  <a:lnTo>
                    <a:pt x="0" y="448342"/>
                  </a:lnTo>
                  <a:lnTo>
                    <a:pt x="237026"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11"/>
            <p:cNvSpPr/>
            <p:nvPr>
              <p:custDataLst>
                <p:tags r:id="rId11"/>
              </p:custDataLst>
            </p:nvPr>
          </p:nvSpPr>
          <p:spPr>
            <a:xfrm>
              <a:off x="2965451" y="5208589"/>
              <a:ext cx="777875" cy="515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MH_Other_12"/>
            <p:cNvSpPr/>
            <p:nvPr>
              <p:custDataLst>
                <p:tags r:id="rId12"/>
              </p:custDataLst>
            </p:nvPr>
          </p:nvSpPr>
          <p:spPr>
            <a:xfrm rot="19928148">
              <a:off x="2773364" y="4937126"/>
              <a:ext cx="1506537" cy="449263"/>
            </a:xfrm>
            <a:custGeom>
              <a:avLst/>
              <a:gdLst>
                <a:gd name="connsiteX0" fmla="*/ 1507858 w 1507858"/>
                <a:gd name="connsiteY0" fmla="*/ 0 h 448342"/>
                <a:gd name="connsiteX1" fmla="*/ 1269156 w 1507858"/>
                <a:gd name="connsiteY1" fmla="*/ 448342 h 448342"/>
                <a:gd name="connsiteX2" fmla="*/ 0 w 1507858"/>
                <a:gd name="connsiteY2" fmla="*/ 448342 h 448342"/>
                <a:gd name="connsiteX3" fmla="*/ 235530 w 1507858"/>
                <a:gd name="connsiteY3" fmla="*/ 2831 h 448342"/>
                <a:gd name="connsiteX4" fmla="*/ 234719 w 1507858"/>
                <a:gd name="connsiteY4" fmla="*/ 2403 h 448342"/>
                <a:gd name="connsiteX5" fmla="*/ 236070 w 1507858"/>
                <a:gd name="connsiteY5" fmla="*/ 0 h 4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858" h="448342">
                  <a:moveTo>
                    <a:pt x="1507858" y="0"/>
                  </a:moveTo>
                  <a:lnTo>
                    <a:pt x="1269156" y="448342"/>
                  </a:lnTo>
                  <a:lnTo>
                    <a:pt x="0" y="448342"/>
                  </a:lnTo>
                  <a:lnTo>
                    <a:pt x="235530" y="2831"/>
                  </a:lnTo>
                  <a:lnTo>
                    <a:pt x="234719" y="2403"/>
                  </a:lnTo>
                  <a:lnTo>
                    <a:pt x="23607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MH_Other_13"/>
            <p:cNvSpPr/>
            <p:nvPr>
              <p:custDataLst>
                <p:tags r:id="rId13"/>
              </p:custDataLst>
            </p:nvPr>
          </p:nvSpPr>
          <p:spPr>
            <a:xfrm rot="19928148">
              <a:off x="1549401" y="3621088"/>
              <a:ext cx="2809875" cy="449262"/>
            </a:xfrm>
            <a:custGeom>
              <a:avLst/>
              <a:gdLst>
                <a:gd name="connsiteX0" fmla="*/ 2791191 w 2791191"/>
                <a:gd name="connsiteY0" fmla="*/ 0 h 448342"/>
                <a:gd name="connsiteX1" fmla="*/ 2554164 w 2791191"/>
                <a:gd name="connsiteY1" fmla="*/ 448342 h 448342"/>
                <a:gd name="connsiteX2" fmla="*/ 0 w 2791191"/>
                <a:gd name="connsiteY2" fmla="*/ 448342 h 448342"/>
                <a:gd name="connsiteX3" fmla="*/ 241553 w 2791191"/>
                <a:gd name="connsiteY3" fmla="*/ 0 h 448342"/>
              </a:gdLst>
              <a:ahLst/>
              <a:cxnLst>
                <a:cxn ang="0">
                  <a:pos x="connsiteX0" y="connsiteY0"/>
                </a:cxn>
                <a:cxn ang="0">
                  <a:pos x="connsiteX1" y="connsiteY1"/>
                </a:cxn>
                <a:cxn ang="0">
                  <a:pos x="connsiteX2" y="connsiteY2"/>
                </a:cxn>
                <a:cxn ang="0">
                  <a:pos x="connsiteX3" y="connsiteY3"/>
                </a:cxn>
              </a:cxnLst>
              <a:rect l="l" t="t" r="r" b="b"/>
              <a:pathLst>
                <a:path w="2791191" h="448342">
                  <a:moveTo>
                    <a:pt x="2791191" y="0"/>
                  </a:moveTo>
                  <a:lnTo>
                    <a:pt x="2554164" y="448342"/>
                  </a:lnTo>
                  <a:lnTo>
                    <a:pt x="0" y="448342"/>
                  </a:lnTo>
                  <a:lnTo>
                    <a:pt x="24155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6" name="MH_Other_14"/>
            <p:cNvSpPr/>
            <p:nvPr>
              <p:custDataLst>
                <p:tags r:id="rId14"/>
              </p:custDataLst>
            </p:nvPr>
          </p:nvSpPr>
          <p:spPr>
            <a:xfrm>
              <a:off x="5453064" y="3001964"/>
              <a:ext cx="92075" cy="504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15"/>
            <p:cNvSpPr/>
            <p:nvPr>
              <p:custDataLst>
                <p:tags r:id="rId15"/>
              </p:custDataLst>
            </p:nvPr>
          </p:nvSpPr>
          <p:spPr>
            <a:xfrm>
              <a:off x="5453064" y="3816351"/>
              <a:ext cx="9207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MH_Other_16"/>
            <p:cNvSpPr/>
            <p:nvPr>
              <p:custDataLst>
                <p:tags r:id="rId16"/>
              </p:custDataLst>
            </p:nvPr>
          </p:nvSpPr>
          <p:spPr>
            <a:xfrm>
              <a:off x="5453064" y="4630739"/>
              <a:ext cx="92075" cy="504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8" name="矩形 27"/>
          <p:cNvSpPr/>
          <p:nvPr/>
        </p:nvSpPr>
        <p:spPr>
          <a:xfrm>
            <a:off x="5893435" y="1928495"/>
            <a:ext cx="2995930"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以人为本的主体精神</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29" name="矩形 28"/>
          <p:cNvSpPr/>
          <p:nvPr/>
        </p:nvSpPr>
        <p:spPr>
          <a:xfrm rot="19907691">
            <a:off x="1774259" y="2770231"/>
            <a:ext cx="2241974"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精神一</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2" name="文本框 31"/>
          <p:cNvSpPr txBox="1"/>
          <p:nvPr/>
        </p:nvSpPr>
        <p:spPr>
          <a:xfrm>
            <a:off x="4979670" y="344805"/>
            <a:ext cx="4822825" cy="583565"/>
          </a:xfrm>
          <a:prstGeom prst="rect">
            <a:avLst/>
          </a:prstGeom>
          <a:noFill/>
        </p:spPr>
        <p:txBody>
          <a:bodyPr wrap="square" rtlCol="0">
            <a:spAutoFit/>
            <a:scene3d>
              <a:camera prst="orthographicFront"/>
              <a:lightRig rig="threePt" dir="t"/>
            </a:scene3d>
            <a:sp3d contourW="12700"/>
          </a:bodyPr>
          <a:lstStyle/>
          <a:p>
            <a:pPr algn="ctr"/>
            <a:r>
              <a:rPr lang="zh-CN" altLang="en-US" sz="3200" b="1" dirty="0" smtClean="0">
                <a:solidFill>
                  <a:srgbClr val="FF0000"/>
                </a:solidFill>
                <a:latin typeface="迷你简准圆" panose="03000509000000000000" pitchFamily="65" charset="-122"/>
                <a:ea typeface="迷你简准圆" panose="03000509000000000000" pitchFamily="65" charset="-122"/>
              </a:rPr>
              <a:t>中国传统文化的精神</a:t>
            </a:r>
            <a:endParaRPr lang="zh-CN" altLang="en-US" sz="3200" b="1" dirty="0" smtClean="0">
              <a:solidFill>
                <a:srgbClr val="FF0000"/>
              </a:solidFill>
              <a:latin typeface="迷你简准圆" panose="03000509000000000000" pitchFamily="65" charset="-122"/>
              <a:ea typeface="迷你简准圆" panose="03000509000000000000" pitchFamily="65" charset="-122"/>
            </a:endParaRPr>
          </a:p>
        </p:txBody>
      </p:sp>
      <p:sp>
        <p:nvSpPr>
          <p:cNvPr id="36" name="矩形 35"/>
          <p:cNvSpPr/>
          <p:nvPr/>
        </p:nvSpPr>
        <p:spPr>
          <a:xfrm rot="19907691">
            <a:off x="2076774" y="3442803"/>
            <a:ext cx="2241974"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精神二</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7" name="矩形 36"/>
          <p:cNvSpPr/>
          <p:nvPr/>
        </p:nvSpPr>
        <p:spPr>
          <a:xfrm rot="19907691">
            <a:off x="2275800" y="4142650"/>
            <a:ext cx="2241974"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精神三</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8" name="矩形 37"/>
          <p:cNvSpPr/>
          <p:nvPr/>
        </p:nvSpPr>
        <p:spPr>
          <a:xfrm rot="19907691">
            <a:off x="2537320" y="4777648"/>
            <a:ext cx="2241974"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精神四</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40" name="矩形 39"/>
          <p:cNvSpPr/>
          <p:nvPr/>
        </p:nvSpPr>
        <p:spPr>
          <a:xfrm>
            <a:off x="5893384" y="2744468"/>
            <a:ext cx="4711115"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仁者爱人的人道精神</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43" name="矩形 42"/>
          <p:cNvSpPr/>
          <p:nvPr/>
        </p:nvSpPr>
        <p:spPr>
          <a:xfrm>
            <a:off x="5893384" y="3560443"/>
            <a:ext cx="4711115"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刚柔相济的坚韧精神</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44" name="矩形 43"/>
          <p:cNvSpPr/>
          <p:nvPr/>
        </p:nvSpPr>
        <p:spPr>
          <a:xfrm>
            <a:off x="5893384" y="4376419"/>
            <a:ext cx="4711115"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和而不同的包容精神</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2" name="矩形 1"/>
          <p:cNvSpPr/>
          <p:nvPr/>
        </p:nvSpPr>
        <p:spPr>
          <a:xfrm rot="19907691">
            <a:off x="3008490" y="5460273"/>
            <a:ext cx="2241974" cy="460375"/>
          </a:xfrm>
          <a:prstGeom prst="rect">
            <a:avLst/>
          </a:prstGeom>
        </p:spPr>
        <p:txBody>
          <a:bodyPr wrap="square">
            <a:spAutoFit/>
            <a:scene3d>
              <a:camera prst="orthographicFront"/>
              <a:lightRig rig="threePt" dir="t"/>
            </a:scene3d>
            <a:sp3d contourW="12700"/>
          </a:bodyPr>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精神五</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6" name="矩形 5"/>
          <p:cNvSpPr/>
          <p:nvPr/>
        </p:nvSpPr>
        <p:spPr>
          <a:xfrm>
            <a:off x="5893384" y="5280659"/>
            <a:ext cx="4711115" cy="460375"/>
          </a:xfrm>
          <a:prstGeom prst="rect">
            <a:avLst/>
          </a:prstGeom>
        </p:spPr>
        <p:txBody>
          <a:bodyPr wrap="square">
            <a:spAutoFit/>
            <a:scene3d>
              <a:camera prst="orthographicFront"/>
              <a:lightRig rig="threePt" dir="t"/>
            </a:scene3d>
            <a:sp3d contourW="12700"/>
          </a:bodyPr>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贵和尚中的中和精神</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8" name="MH_Other_16"/>
          <p:cNvSpPr/>
          <p:nvPr>
            <p:custDataLst>
              <p:tags r:id="rId17"/>
            </p:custDataLst>
          </p:nvPr>
        </p:nvSpPr>
        <p:spPr>
          <a:xfrm>
            <a:off x="5643564" y="5235894"/>
            <a:ext cx="92075" cy="504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10" name="MH_Other_2"/>
          <p:cNvSpPr/>
          <p:nvPr>
            <p:custDataLst>
              <p:tags r:id="rId18"/>
            </p:custDataLst>
          </p:nvPr>
        </p:nvSpPr>
        <p:spPr>
          <a:xfrm>
            <a:off x="4493261" y="5233035"/>
            <a:ext cx="803275" cy="508000"/>
          </a:xfrm>
          <a:custGeom>
            <a:avLst/>
            <a:gdLst>
              <a:gd name="connsiteX0" fmla="*/ 0 w 804378"/>
              <a:gd name="connsiteY0" fmla="*/ 0 h 507600"/>
              <a:gd name="connsiteX1" fmla="*/ 550578 w 804378"/>
              <a:gd name="connsiteY1" fmla="*/ 0 h 507600"/>
              <a:gd name="connsiteX2" fmla="*/ 804378 w 804378"/>
              <a:gd name="connsiteY2" fmla="*/ 253800 h 507600"/>
              <a:gd name="connsiteX3" fmla="*/ 550578 w 804378"/>
              <a:gd name="connsiteY3" fmla="*/ 507600 h 507600"/>
              <a:gd name="connsiteX4" fmla="*/ 0 w 804378"/>
              <a:gd name="connsiteY4" fmla="*/ 507600 h 5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8" h="507600">
                <a:moveTo>
                  <a:pt x="0" y="0"/>
                </a:moveTo>
                <a:lnTo>
                  <a:pt x="550578" y="0"/>
                </a:lnTo>
                <a:lnTo>
                  <a:pt x="804378" y="253800"/>
                </a:lnTo>
                <a:lnTo>
                  <a:pt x="550578" y="507600"/>
                </a:lnTo>
                <a:lnTo>
                  <a:pt x="0" y="507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a:p>
        </p:txBody>
      </p:sp>
      <p:sp>
        <p:nvSpPr>
          <p:cNvPr id="11" name="文本框 10"/>
          <p:cNvSpPr txBox="1"/>
          <p:nvPr/>
        </p:nvSpPr>
        <p:spPr>
          <a:xfrm>
            <a:off x="9026525" y="2062480"/>
            <a:ext cx="2680970" cy="3415030"/>
          </a:xfrm>
          <a:prstGeom prst="rect">
            <a:avLst/>
          </a:prstGeom>
          <a:noFill/>
        </p:spPr>
        <p:txBody>
          <a:bodyPr wrap="square" rtlCol="0">
            <a:spAutoFit/>
          </a:bodyPr>
          <a:p>
            <a:r>
              <a:rPr lang="en-US" altLang="zh-CN" sz="2400" b="1">
                <a:solidFill>
                  <a:srgbClr val="FF0000"/>
                </a:solidFill>
              </a:rPr>
              <a:t>       </a:t>
            </a:r>
            <a:r>
              <a:rPr lang="zh-CN" altLang="en-US" sz="2400" b="1">
                <a:solidFill>
                  <a:srgbClr val="FF0000"/>
                </a:solidFill>
              </a:rPr>
              <a:t>中华民族历来是爱好和平的民族。中华文化崇尚和谐，中国</a:t>
            </a:r>
            <a:r>
              <a:rPr lang="en-US" altLang="zh-CN" sz="2400" b="1">
                <a:solidFill>
                  <a:srgbClr val="FF0000"/>
                </a:solidFill>
              </a:rPr>
              <a:t>“</a:t>
            </a:r>
            <a:r>
              <a:rPr lang="zh-CN" altLang="en-US" sz="2400" b="1">
                <a:solidFill>
                  <a:srgbClr val="FF0000"/>
                </a:solidFill>
              </a:rPr>
              <a:t>和</a:t>
            </a:r>
            <a:r>
              <a:rPr lang="en-US" altLang="zh-CN" sz="2400" b="1">
                <a:solidFill>
                  <a:srgbClr val="FF0000"/>
                </a:solidFill>
              </a:rPr>
              <a:t>”</a:t>
            </a:r>
            <a:r>
              <a:rPr lang="zh-CN" altLang="en-US" sz="2400" b="1">
                <a:solidFill>
                  <a:srgbClr val="FF0000"/>
                </a:solidFill>
              </a:rPr>
              <a:t>文化源远流长，蕴涵着天人合一的宇宙观、协和万邦的国际观、和而不同的社会观、人心和善的道德观。</a:t>
            </a:r>
            <a:endParaRPr lang="zh-CN" altLang="en-US" sz="2400" b="1">
              <a:solidFill>
                <a:srgbClr val="FF0000"/>
              </a:solidFill>
            </a:endParaRPr>
          </a:p>
        </p:txBody>
      </p:sp>
      <p:pic>
        <p:nvPicPr>
          <p:cNvPr id="12" name="图片 11"/>
          <p:cNvPicPr>
            <a:picLocks noChangeAspect="1"/>
          </p:cNvPicPr>
          <p:nvPr/>
        </p:nvPicPr>
        <p:blipFill>
          <a:blip r:embed="rId19"/>
          <a:stretch>
            <a:fillRect/>
          </a:stretch>
        </p:blipFill>
        <p:spPr>
          <a:xfrm>
            <a:off x="0" y="-13335"/>
            <a:ext cx="4199890" cy="2758440"/>
          </a:xfrm>
          <a:prstGeom prst="rect">
            <a:avLst/>
          </a:prstGeom>
        </p:spPr>
      </p:pic>
      <p:sp>
        <p:nvSpPr>
          <p:cNvPr id="27" name="文本框 26"/>
          <p:cNvSpPr txBox="1"/>
          <p:nvPr/>
        </p:nvSpPr>
        <p:spPr>
          <a:xfrm>
            <a:off x="9902190" y="572770"/>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1+#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53" presetClass="entr" presetSubtype="16"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p:bldP spid="37" grpId="0"/>
      <p:bldP spid="38" grpId="0"/>
      <p:bldP spid="40" grpId="0"/>
      <p:bldP spid="43" grpId="0"/>
      <p:bldP spid="44"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4398010" y="2307590"/>
            <a:ext cx="3744913" cy="3636964"/>
            <a:chOff x="4381500" y="2238375"/>
            <a:chExt cx="3744913" cy="3636964"/>
          </a:xfrm>
        </p:grpSpPr>
        <p:sp>
          <p:nvSpPr>
            <p:cNvPr id="4" name="MH_Other_1"/>
            <p:cNvSpPr/>
            <p:nvPr>
              <p:custDataLst>
                <p:tags r:id="rId1"/>
              </p:custDataLst>
            </p:nvPr>
          </p:nvSpPr>
          <p:spPr bwMode="auto">
            <a:xfrm>
              <a:off x="5037139" y="2830514"/>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a:defRPr/>
              </a:pPr>
              <a:endParaRPr lang="zh-TW" altLang="en-US"/>
            </a:p>
          </p:txBody>
        </p:sp>
        <p:sp>
          <p:nvSpPr>
            <p:cNvPr id="2052" name="MH_Other_2"/>
            <p:cNvSpPr>
              <a:spLocks noChangeArrowheads="1"/>
            </p:cNvSpPr>
            <p:nvPr>
              <p:custDataLst>
                <p:tags r:id="rId2"/>
              </p:custDataLst>
            </p:nvPr>
          </p:nvSpPr>
          <p:spPr bwMode="auto">
            <a:xfrm>
              <a:off x="4381500" y="4167189"/>
              <a:ext cx="711200" cy="712787"/>
            </a:xfrm>
            <a:prstGeom prst="ellipse">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6" name="MH_Other_3"/>
            <p:cNvSpPr/>
            <p:nvPr>
              <p:custDataLst>
                <p:tags r:id="rId3"/>
              </p:custDataLst>
            </p:nvPr>
          </p:nvSpPr>
          <p:spPr>
            <a:xfrm>
              <a:off x="4576764" y="3203575"/>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2054" name="MH_Other_4"/>
            <p:cNvSpPr>
              <a:spLocks noChangeArrowheads="1"/>
            </p:cNvSpPr>
            <p:nvPr>
              <p:custDataLst>
                <p:tags r:id="rId4"/>
              </p:custDataLst>
            </p:nvPr>
          </p:nvSpPr>
          <p:spPr bwMode="auto">
            <a:xfrm>
              <a:off x="5197475" y="2674938"/>
              <a:ext cx="712788" cy="711200"/>
            </a:xfrm>
            <a:prstGeom prst="ellipse">
              <a:avLst/>
            </a:prstGeom>
            <a:solidFill>
              <a:schemeClr val="accent2"/>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8" name="MH_Other_5"/>
            <p:cNvSpPr/>
            <p:nvPr>
              <p:custDataLst>
                <p:tags r:id="rId5"/>
              </p:custDataLst>
            </p:nvPr>
          </p:nvSpPr>
          <p:spPr>
            <a:xfrm>
              <a:off x="5989639" y="2238375"/>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2056" name="MH_Other_6"/>
            <p:cNvSpPr>
              <a:spLocks noChangeArrowheads="1"/>
            </p:cNvSpPr>
            <p:nvPr>
              <p:custDataLst>
                <p:tags r:id="rId6"/>
              </p:custDataLst>
            </p:nvPr>
          </p:nvSpPr>
          <p:spPr bwMode="auto">
            <a:xfrm>
              <a:off x="6702425" y="2827339"/>
              <a:ext cx="712788" cy="712787"/>
            </a:xfrm>
            <a:prstGeom prst="ellipse">
              <a:avLst/>
            </a:prstGeom>
            <a:solidFill>
              <a:schemeClr val="accent3"/>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10" name="MH_Other_7"/>
            <p:cNvSpPr/>
            <p:nvPr>
              <p:custDataLst>
                <p:tags r:id="rId7"/>
              </p:custDataLst>
            </p:nvPr>
          </p:nvSpPr>
          <p:spPr>
            <a:xfrm>
              <a:off x="7299325" y="3446463"/>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2058" name="MH_Other_8"/>
            <p:cNvSpPr>
              <a:spLocks noChangeArrowheads="1"/>
            </p:cNvSpPr>
            <p:nvPr>
              <p:custDataLst>
                <p:tags r:id="rId8"/>
              </p:custDataLst>
            </p:nvPr>
          </p:nvSpPr>
          <p:spPr bwMode="auto">
            <a:xfrm>
              <a:off x="7415213" y="4352925"/>
              <a:ext cx="711200" cy="711200"/>
            </a:xfrm>
            <a:prstGeom prst="ellipse">
              <a:avLst/>
            </a:prstGeom>
            <a:solidFill>
              <a:schemeClr val="accent4"/>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21" name="MH_Other_9"/>
            <p:cNvSpPr/>
            <p:nvPr>
              <p:custDataLst>
                <p:tags r:id="rId9"/>
              </p:custDataLst>
            </p:nvPr>
          </p:nvSpPr>
          <p:spPr bwMode="auto">
            <a:xfrm>
              <a:off x="4506914" y="4330701"/>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r>
                <a:rPr lang="en-US" altLang="zh-CN">
                  <a:solidFill>
                    <a:schemeClr val="tx1"/>
                  </a:solidFill>
                </a:rPr>
                <a:t>A</a:t>
              </a:r>
              <a:endParaRPr lang="en-US" altLang="zh-CN">
                <a:solidFill>
                  <a:schemeClr val="tx1"/>
                </a:solidFill>
              </a:endParaRPr>
            </a:p>
          </p:txBody>
        </p:sp>
        <p:sp>
          <p:nvSpPr>
            <p:cNvPr id="22" name="MH_Other_10"/>
            <p:cNvSpPr/>
            <p:nvPr>
              <p:custDataLst>
                <p:tags r:id="rId10"/>
              </p:custDataLst>
            </p:nvPr>
          </p:nvSpPr>
          <p:spPr bwMode="auto">
            <a:xfrm>
              <a:off x="5408614" y="2868613"/>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r>
                <a:rPr lang="en-US" altLang="zh-CN">
                  <a:solidFill>
                    <a:schemeClr val="tx1"/>
                  </a:solidFill>
                </a:rPr>
                <a:t>B</a:t>
              </a:r>
              <a:endParaRPr lang="en-US" altLang="zh-CN">
                <a:solidFill>
                  <a:schemeClr val="tx1"/>
                </a:solidFill>
              </a:endParaRPr>
            </a:p>
          </p:txBody>
        </p:sp>
        <p:sp>
          <p:nvSpPr>
            <p:cNvPr id="23" name="MH_Other_11"/>
            <p:cNvSpPr/>
            <p:nvPr>
              <p:custDataLst>
                <p:tags r:id="rId11"/>
              </p:custDataLst>
            </p:nvPr>
          </p:nvSpPr>
          <p:spPr bwMode="auto">
            <a:xfrm>
              <a:off x="6869114" y="2990851"/>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r>
                <a:rPr lang="en-US" altLang="zh-CN">
                  <a:solidFill>
                    <a:schemeClr val="tx1"/>
                  </a:solidFill>
                </a:rPr>
                <a:t>C</a:t>
              </a:r>
              <a:endParaRPr lang="en-US" altLang="zh-CN">
                <a:solidFill>
                  <a:schemeClr val="tx1"/>
                </a:solidFill>
              </a:endParaRPr>
            </a:p>
          </p:txBody>
        </p:sp>
        <p:sp>
          <p:nvSpPr>
            <p:cNvPr id="24" name="MH_Other_12"/>
            <p:cNvSpPr>
              <a:spLocks noChangeArrowheads="1"/>
            </p:cNvSpPr>
            <p:nvPr>
              <p:custDataLst>
                <p:tags r:id="rId12"/>
              </p:custDataLst>
            </p:nvPr>
          </p:nvSpPr>
          <p:spPr bwMode="auto">
            <a:xfrm>
              <a:off x="7569201" y="4546600"/>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r>
                <a:rPr lang="en-US" altLang="zh-CN">
                  <a:solidFill>
                    <a:schemeClr val="tx1"/>
                  </a:solidFill>
                </a:rPr>
                <a:t>D</a:t>
              </a:r>
              <a:endParaRPr lang="en-US" altLang="zh-CN">
                <a:solidFill>
                  <a:schemeClr val="tx1"/>
                </a:solidFill>
              </a:endParaRPr>
            </a:p>
          </p:txBody>
        </p:sp>
      </p:grpSp>
      <p:grpSp>
        <p:nvGrpSpPr>
          <p:cNvPr id="25" name="组合 24"/>
          <p:cNvGrpSpPr/>
          <p:nvPr/>
        </p:nvGrpSpPr>
        <p:grpSpPr>
          <a:xfrm>
            <a:off x="7198997" y="1901378"/>
            <a:ext cx="3627120" cy="829945"/>
            <a:chOff x="491808" y="3271603"/>
            <a:chExt cx="3627120" cy="829945"/>
          </a:xfrm>
        </p:grpSpPr>
        <p:sp>
          <p:nvSpPr>
            <p:cNvPr id="26" name="矩形 25"/>
            <p:cNvSpPr/>
            <p:nvPr/>
          </p:nvSpPr>
          <p:spPr>
            <a:xfrm>
              <a:off x="491808" y="3678003"/>
              <a:ext cx="3627120"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FF0000"/>
                  </a:solidFill>
                  <a:latin typeface="迷你简准圆" panose="03000509000000000000" pitchFamily="65" charset="-122"/>
                  <a:ea typeface="迷你简准圆" panose="03000509000000000000" pitchFamily="65" charset="-122"/>
                </a:rPr>
                <a:t>爱国、敬业、诚信、友善</a:t>
              </a:r>
              <a:endParaRPr lang="zh-CN" altLang="en-US" b="1" dirty="0">
                <a:solidFill>
                  <a:srgbClr val="FF0000"/>
                </a:solidFill>
                <a:latin typeface="迷你简准圆" panose="03000509000000000000" pitchFamily="65" charset="-122"/>
                <a:ea typeface="迷你简准圆" panose="03000509000000000000" pitchFamily="65" charset="-122"/>
              </a:endParaRPr>
            </a:p>
          </p:txBody>
        </p:sp>
        <p:sp>
          <p:nvSpPr>
            <p:cNvPr id="27" name="矩形 26"/>
            <p:cNvSpPr/>
            <p:nvPr/>
          </p:nvSpPr>
          <p:spPr>
            <a:xfrm>
              <a:off x="608648" y="3271603"/>
              <a:ext cx="2674620"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公民个人层面的准则</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grpSp>
      <p:sp>
        <p:nvSpPr>
          <p:cNvPr id="29" name="文本框 28"/>
          <p:cNvSpPr txBox="1"/>
          <p:nvPr/>
        </p:nvSpPr>
        <p:spPr>
          <a:xfrm>
            <a:off x="3815715" y="222250"/>
            <a:ext cx="3857625"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rgbClr val="FF0000"/>
                </a:solidFill>
                <a:latin typeface="迷你简准圆" panose="03000509000000000000" pitchFamily="65" charset="-122"/>
                <a:ea typeface="迷你简准圆" panose="03000509000000000000" pitchFamily="65" charset="-122"/>
              </a:rPr>
              <a:t>社会主义核心价值观</a:t>
            </a:r>
            <a:endParaRPr lang="zh-CN" altLang="en-US" sz="3200" b="1" dirty="0">
              <a:solidFill>
                <a:srgbClr val="FF0000"/>
              </a:solidFill>
              <a:latin typeface="迷你简准圆" panose="03000509000000000000" pitchFamily="65" charset="-122"/>
              <a:ea typeface="迷你简准圆" panose="03000509000000000000" pitchFamily="65" charset="-122"/>
            </a:endParaRPr>
          </a:p>
        </p:txBody>
      </p:sp>
      <p:sp>
        <p:nvSpPr>
          <p:cNvPr id="33" name="矩形 32"/>
          <p:cNvSpPr/>
          <p:nvPr/>
        </p:nvSpPr>
        <p:spPr>
          <a:xfrm>
            <a:off x="8356600" y="4067810"/>
            <a:ext cx="2242185" cy="1198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文化有助于提升青少年思想政治教育的实效性和亲和力。</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grpSp>
        <p:nvGrpSpPr>
          <p:cNvPr id="34" name="组合 33"/>
          <p:cNvGrpSpPr/>
          <p:nvPr/>
        </p:nvGrpSpPr>
        <p:grpSpPr>
          <a:xfrm>
            <a:off x="1124935" y="4067803"/>
            <a:ext cx="2781300" cy="829754"/>
            <a:chOff x="874713" y="3271603"/>
            <a:chExt cx="2781300" cy="829754"/>
          </a:xfrm>
        </p:grpSpPr>
        <p:sp>
          <p:nvSpPr>
            <p:cNvPr id="35" name="矩形 34"/>
            <p:cNvSpPr/>
            <p:nvPr/>
          </p:nvSpPr>
          <p:spPr>
            <a:xfrm>
              <a:off x="874713" y="3677812"/>
              <a:ext cx="2781111" cy="4235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FF0000"/>
                  </a:solidFill>
                  <a:latin typeface="迷你简准圆" panose="03000509000000000000" pitchFamily="65" charset="-122"/>
                  <a:ea typeface="迷你简准圆" panose="03000509000000000000" pitchFamily="65" charset="-122"/>
                </a:rPr>
                <a:t>富强、民主、文明、和谐</a:t>
              </a:r>
              <a:endParaRPr lang="zh-CN" altLang="en-US" b="1" dirty="0">
                <a:solidFill>
                  <a:srgbClr val="FF0000"/>
                </a:solidFill>
                <a:latin typeface="迷你简准圆" panose="03000509000000000000" pitchFamily="65" charset="-122"/>
                <a:ea typeface="迷你简准圆" panose="03000509000000000000" pitchFamily="65" charset="-122"/>
              </a:endParaRPr>
            </a:p>
          </p:txBody>
        </p:sp>
        <p:sp>
          <p:nvSpPr>
            <p:cNvPr id="36" name="矩形 35"/>
            <p:cNvSpPr/>
            <p:nvPr/>
          </p:nvSpPr>
          <p:spPr>
            <a:xfrm>
              <a:off x="1097598" y="3271603"/>
              <a:ext cx="2558415"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国家层面的价值目标</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grpSp>
      <p:grpSp>
        <p:nvGrpSpPr>
          <p:cNvPr id="37" name="组合 36"/>
          <p:cNvGrpSpPr/>
          <p:nvPr/>
        </p:nvGrpSpPr>
        <p:grpSpPr>
          <a:xfrm>
            <a:off x="1660899" y="1901378"/>
            <a:ext cx="3244850" cy="829754"/>
            <a:chOff x="874713" y="3271603"/>
            <a:chExt cx="3244850" cy="829754"/>
          </a:xfrm>
        </p:grpSpPr>
        <p:sp>
          <p:nvSpPr>
            <p:cNvPr id="38" name="矩形 37"/>
            <p:cNvSpPr/>
            <p:nvPr/>
          </p:nvSpPr>
          <p:spPr>
            <a:xfrm>
              <a:off x="874713" y="3677812"/>
              <a:ext cx="3244476" cy="4235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FF0000"/>
                  </a:solidFill>
                  <a:latin typeface="迷你简准圆" panose="03000509000000000000" pitchFamily="65" charset="-122"/>
                  <a:ea typeface="迷你简准圆" panose="03000509000000000000" pitchFamily="65" charset="-122"/>
                </a:rPr>
                <a:t>自由、平等、公正、法治</a:t>
              </a:r>
              <a:endParaRPr lang="zh-CN" altLang="en-US" b="1" dirty="0">
                <a:solidFill>
                  <a:srgbClr val="FF0000"/>
                </a:solidFill>
                <a:latin typeface="迷你简准圆" panose="03000509000000000000" pitchFamily="65" charset="-122"/>
                <a:ea typeface="迷你简准圆" panose="03000509000000000000" pitchFamily="65" charset="-122"/>
              </a:endParaRPr>
            </a:p>
          </p:txBody>
        </p:sp>
        <p:sp>
          <p:nvSpPr>
            <p:cNvPr id="39" name="矩形 38"/>
            <p:cNvSpPr/>
            <p:nvPr/>
          </p:nvSpPr>
          <p:spPr>
            <a:xfrm>
              <a:off x="1510983" y="3271603"/>
              <a:ext cx="2608580" cy="46037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社会层面的价值取向</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grpSp>
      <p:sp>
        <p:nvSpPr>
          <p:cNvPr id="2" name="文本框 1"/>
          <p:cNvSpPr txBox="1"/>
          <p:nvPr/>
        </p:nvSpPr>
        <p:spPr>
          <a:xfrm>
            <a:off x="1581150" y="6118225"/>
            <a:ext cx="10293350" cy="645160"/>
          </a:xfrm>
          <a:prstGeom prst="rect">
            <a:avLst/>
          </a:prstGeom>
          <a:noFill/>
        </p:spPr>
        <p:txBody>
          <a:bodyPr wrap="square" rtlCol="0">
            <a:spAutoFit/>
          </a:bodyPr>
          <a:p>
            <a:r>
              <a:rPr lang="en-US" altLang="zh-CN"/>
              <a:t>      </a:t>
            </a:r>
            <a:r>
              <a:rPr lang="zh-CN" altLang="en-US" b="1">
                <a:solidFill>
                  <a:srgbClr val="FF0000"/>
                </a:solidFill>
              </a:rPr>
              <a:t>中华文化源远流长、博大精深，蕴含着丰富的哲学思想、人文精神、道德理念，其中讲仁爱、重民本、守诚信、崇正义、尚和合、求大同的思想，有着穿越时空的恒久魅力。</a:t>
            </a:r>
            <a:endParaRPr lang="zh-CN" altLang="en-US" b="1">
              <a:solidFill>
                <a:srgbClr val="FF0000"/>
              </a:solidFill>
            </a:endParaRPr>
          </a:p>
        </p:txBody>
      </p:sp>
      <p:pic>
        <p:nvPicPr>
          <p:cNvPr id="5" name="图片 4"/>
          <p:cNvPicPr>
            <a:picLocks noChangeAspect="1"/>
          </p:cNvPicPr>
          <p:nvPr/>
        </p:nvPicPr>
        <p:blipFill>
          <a:blip r:embed="rId13"/>
          <a:stretch>
            <a:fillRect/>
          </a:stretch>
        </p:blipFill>
        <p:spPr>
          <a:xfrm>
            <a:off x="0" y="-42545"/>
            <a:ext cx="2178050" cy="3103245"/>
          </a:xfrm>
          <a:prstGeom prst="rect">
            <a:avLst/>
          </a:prstGeom>
        </p:spPr>
      </p:pic>
      <p:sp>
        <p:nvSpPr>
          <p:cNvPr id="7" name="文本框 6"/>
          <p:cNvSpPr txBox="1"/>
          <p:nvPr/>
        </p:nvSpPr>
        <p:spPr>
          <a:xfrm>
            <a:off x="9990455" y="622300"/>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1257302" y="1457325"/>
            <a:ext cx="9677398" cy="4173539"/>
            <a:chOff x="2632075" y="1762125"/>
            <a:chExt cx="6927851" cy="4173539"/>
          </a:xfrm>
        </p:grpSpPr>
        <p:sp>
          <p:nvSpPr>
            <p:cNvPr id="3" name="MH_Other_1"/>
            <p:cNvSpPr/>
            <p:nvPr>
              <p:custDataLst>
                <p:tags r:id="rId1"/>
              </p:custDataLst>
            </p:nvPr>
          </p:nvSpPr>
          <p:spPr>
            <a:xfrm>
              <a:off x="7632701" y="3033714"/>
              <a:ext cx="1927225" cy="223837"/>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Other_2"/>
            <p:cNvSpPr/>
            <p:nvPr>
              <p:custDataLst>
                <p:tags r:id="rId2"/>
              </p:custDataLst>
            </p:nvPr>
          </p:nvSpPr>
          <p:spPr>
            <a:xfrm>
              <a:off x="5964239" y="3927475"/>
              <a:ext cx="1927225" cy="223838"/>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Other_3"/>
            <p:cNvSpPr/>
            <p:nvPr>
              <p:custDataLst>
                <p:tags r:id="rId3"/>
              </p:custDataLst>
            </p:nvPr>
          </p:nvSpPr>
          <p:spPr>
            <a:xfrm>
              <a:off x="2632075" y="5715001"/>
              <a:ext cx="1906588" cy="220663"/>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0 h 275422"/>
                <a:gd name="connsiteX1-3" fmla="*/ 2401677 w 2401677"/>
                <a:gd name="connsiteY1-4" fmla="*/ 0 h 275422"/>
                <a:gd name="connsiteX2-5" fmla="*/ 2401677 w 2401677"/>
                <a:gd name="connsiteY2-6" fmla="*/ 275422 h 275422"/>
                <a:gd name="connsiteX3-7" fmla="*/ 2076450 w 2401677"/>
                <a:gd name="connsiteY3-8" fmla="*/ 273127 h 275422"/>
                <a:gd name="connsiteX4-9" fmla="*/ 0 w 2401677"/>
                <a:gd name="connsiteY4-10" fmla="*/ 275422 h 275422"/>
                <a:gd name="connsiteX5" fmla="*/ 0 w 2401677"/>
                <a:gd name="connsiteY5" fmla="*/ 0 h 275422"/>
                <a:gd name="connsiteX0-11" fmla="*/ 0 w 2401677"/>
                <a:gd name="connsiteY0-12" fmla="*/ 0 h 275422"/>
                <a:gd name="connsiteX1-13" fmla="*/ 2401677 w 2401677"/>
                <a:gd name="connsiteY1-14" fmla="*/ 0 h 275422"/>
                <a:gd name="connsiteX2-15" fmla="*/ 2076450 w 2401677"/>
                <a:gd name="connsiteY2-16" fmla="*/ 273127 h 275422"/>
                <a:gd name="connsiteX3-17" fmla="*/ 0 w 2401677"/>
                <a:gd name="connsiteY3-18" fmla="*/ 275422 h 275422"/>
                <a:gd name="connsiteX4-19" fmla="*/ 0 w 2401677"/>
                <a:gd name="connsiteY4-20" fmla="*/ 0 h 275422"/>
                <a:gd name="connsiteX0-21" fmla="*/ 0 w 2376277"/>
                <a:gd name="connsiteY0-22" fmla="*/ 0 h 275422"/>
                <a:gd name="connsiteX1-23" fmla="*/ 2376277 w 2376277"/>
                <a:gd name="connsiteY1-24" fmla="*/ 0 h 275422"/>
                <a:gd name="connsiteX2-25" fmla="*/ 2076450 w 2376277"/>
                <a:gd name="connsiteY2-26" fmla="*/ 273127 h 275422"/>
                <a:gd name="connsiteX3-27" fmla="*/ 0 w 2376277"/>
                <a:gd name="connsiteY3-28" fmla="*/ 275422 h 275422"/>
                <a:gd name="connsiteX4-29" fmla="*/ 0 w 2376277"/>
                <a:gd name="connsiteY4-30" fmla="*/ 0 h 2754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77" h="275422">
                  <a:moveTo>
                    <a:pt x="0" y="0"/>
                  </a:moveTo>
                  <a:lnTo>
                    <a:pt x="2376277" y="0"/>
                  </a:lnTo>
                  <a:lnTo>
                    <a:pt x="2076450" y="273127"/>
                  </a:lnTo>
                  <a:lnTo>
                    <a:pt x="0" y="275422"/>
                  </a:lnTo>
                  <a:lnTo>
                    <a:pt x="0" y="0"/>
                  </a:lnTo>
                  <a:close/>
                </a:path>
              </a:pathLst>
            </a:custGeom>
            <a:solidFill>
              <a:schemeClr val="accent1"/>
            </a:solidFill>
            <a:ln>
              <a:noFill/>
            </a:ln>
            <a:effectLst>
              <a:outerShdw blurRad="635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Other_4"/>
            <p:cNvSpPr/>
            <p:nvPr>
              <p:custDataLst>
                <p:tags r:id="rId4"/>
              </p:custDataLst>
            </p:nvPr>
          </p:nvSpPr>
          <p:spPr>
            <a:xfrm>
              <a:off x="4294189" y="4821239"/>
              <a:ext cx="1927225" cy="223837"/>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Other_5"/>
            <p:cNvSpPr/>
            <p:nvPr>
              <p:custDataLst>
                <p:tags r:id="rId5"/>
              </p:custDataLst>
            </p:nvPr>
          </p:nvSpPr>
          <p:spPr>
            <a:xfrm rot="16200000" flipV="1">
              <a:off x="3859213" y="524668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MH_Other_6"/>
            <p:cNvSpPr/>
            <p:nvPr>
              <p:custDataLst>
                <p:tags r:id="rId6"/>
              </p:custDataLst>
            </p:nvPr>
          </p:nvSpPr>
          <p:spPr>
            <a:xfrm rot="16200000" flipV="1">
              <a:off x="5531644" y="4352131"/>
              <a:ext cx="1117600" cy="261938"/>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7"/>
            <p:cNvSpPr/>
            <p:nvPr>
              <p:custDataLst>
                <p:tags r:id="rId7"/>
              </p:custDataLst>
            </p:nvPr>
          </p:nvSpPr>
          <p:spPr>
            <a:xfrm rot="16200000" flipV="1">
              <a:off x="7204075" y="346233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8"/>
            <p:cNvSpPr txBox="1">
              <a:spLocks noChangeArrowheads="1"/>
            </p:cNvSpPr>
            <p:nvPr>
              <p:custDataLst>
                <p:tags r:id="rId8"/>
              </p:custDataLst>
            </p:nvPr>
          </p:nvSpPr>
          <p:spPr bwMode="auto">
            <a:xfrm>
              <a:off x="2867026" y="4416425"/>
              <a:ext cx="11842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01</a:t>
              </a:r>
              <a:endParaRPr lang="zh-CN" altLang="en-US" sz="4000" dirty="0">
                <a:solidFill>
                  <a:schemeClr val="accent1">
                    <a:lumMod val="75000"/>
                  </a:schemeClr>
                </a:solidFill>
                <a:latin typeface="Impact" panose="020B0806030902050204" pitchFamily="34" charset="0"/>
              </a:endParaRPr>
            </a:p>
          </p:txBody>
        </p:sp>
        <p:sp>
          <p:nvSpPr>
            <p:cNvPr id="15" name="MH_Other_9"/>
            <p:cNvSpPr txBox="1">
              <a:spLocks noChangeArrowheads="1"/>
            </p:cNvSpPr>
            <p:nvPr>
              <p:custDataLst>
                <p:tags r:id="rId9"/>
              </p:custDataLst>
            </p:nvPr>
          </p:nvSpPr>
          <p:spPr bwMode="auto">
            <a:xfrm>
              <a:off x="4665664" y="3532189"/>
              <a:ext cx="1184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02</a:t>
              </a:r>
              <a:endParaRPr lang="zh-CN" altLang="en-US" sz="4000" dirty="0">
                <a:solidFill>
                  <a:schemeClr val="accent1">
                    <a:lumMod val="75000"/>
                  </a:schemeClr>
                </a:solidFill>
                <a:latin typeface="Impact" panose="020B0806030902050204" pitchFamily="34" charset="0"/>
              </a:endParaRPr>
            </a:p>
          </p:txBody>
        </p:sp>
        <p:sp>
          <p:nvSpPr>
            <p:cNvPr id="16" name="MH_Other_10"/>
            <p:cNvSpPr txBox="1">
              <a:spLocks noChangeArrowheads="1"/>
            </p:cNvSpPr>
            <p:nvPr>
              <p:custDataLst>
                <p:tags r:id="rId10"/>
              </p:custDataLst>
            </p:nvPr>
          </p:nvSpPr>
          <p:spPr bwMode="auto">
            <a:xfrm>
              <a:off x="6335714" y="2646364"/>
              <a:ext cx="1184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03</a:t>
              </a:r>
              <a:endParaRPr lang="zh-CN" altLang="en-US" sz="4000" dirty="0">
                <a:solidFill>
                  <a:schemeClr val="accent1">
                    <a:lumMod val="75000"/>
                  </a:schemeClr>
                </a:solidFill>
                <a:latin typeface="Impact" panose="020B0806030902050204" pitchFamily="34" charset="0"/>
              </a:endParaRPr>
            </a:p>
          </p:txBody>
        </p:sp>
        <p:sp>
          <p:nvSpPr>
            <p:cNvPr id="17" name="MH_Other_11"/>
            <p:cNvSpPr txBox="1">
              <a:spLocks noChangeArrowheads="1"/>
            </p:cNvSpPr>
            <p:nvPr>
              <p:custDataLst>
                <p:tags r:id="rId11"/>
              </p:custDataLst>
            </p:nvPr>
          </p:nvSpPr>
          <p:spPr bwMode="auto">
            <a:xfrm>
              <a:off x="8118476" y="1762125"/>
              <a:ext cx="11842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04</a:t>
              </a:r>
              <a:endParaRPr lang="zh-CN" altLang="en-US" sz="4000" dirty="0">
                <a:solidFill>
                  <a:schemeClr val="accent1">
                    <a:lumMod val="75000"/>
                  </a:schemeClr>
                </a:solidFill>
                <a:latin typeface="Impact" panose="020B0806030902050204" pitchFamily="34" charset="0"/>
              </a:endParaRPr>
            </a:p>
          </p:txBody>
        </p:sp>
      </p:grpSp>
      <p:pic>
        <p:nvPicPr>
          <p:cNvPr id="20" name="图片 19"/>
          <p:cNvPicPr>
            <a:picLocks noChangeAspect="1"/>
          </p:cNvPicPr>
          <p:nvPr/>
        </p:nvPicPr>
        <p:blipFill rotWithShape="1">
          <a:blip r:embed="rId12" cstate="print">
            <a:extLst>
              <a:ext uri="{28A0092B-C50C-407E-A947-70E740481C1C}">
                <a14:useLocalDpi xmlns:a14="http://schemas.microsoft.com/office/drawing/2010/main" val="0"/>
              </a:ext>
            </a:extLst>
          </a:blip>
          <a:srcRect l="1599" r="52649" b="27488"/>
          <a:stretch>
            <a:fillRect/>
          </a:stretch>
        </p:blipFill>
        <p:spPr>
          <a:xfrm>
            <a:off x="300732" y="222418"/>
            <a:ext cx="1603581" cy="1002450"/>
          </a:xfrm>
          <a:prstGeom prst="rect">
            <a:avLst/>
          </a:prstGeom>
        </p:spPr>
      </p:pic>
      <p:sp>
        <p:nvSpPr>
          <p:cNvPr id="22" name="矩形 21"/>
          <p:cNvSpPr/>
          <p:nvPr/>
        </p:nvSpPr>
        <p:spPr>
          <a:xfrm>
            <a:off x="1257593" y="4768972"/>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rgbClr val="FF0000"/>
                </a:solidFill>
                <a:latin typeface="迷你简准圆" panose="03000509000000000000" pitchFamily="65" charset="-122"/>
                <a:ea typeface="迷你简准圆" panose="03000509000000000000" pitchFamily="65" charset="-122"/>
              </a:rPr>
              <a:t>启迪一</a:t>
            </a:r>
            <a:endParaRPr lang="zh-CN" altLang="en-US" sz="2800" b="1" dirty="0">
              <a:solidFill>
                <a:srgbClr val="FF0000"/>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921115" y="3017520"/>
            <a:ext cx="2558415"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势不可挡的中华复兴</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25" name="文本框 24"/>
          <p:cNvSpPr txBox="1"/>
          <p:nvPr/>
        </p:nvSpPr>
        <p:spPr>
          <a:xfrm>
            <a:off x="3460115" y="873760"/>
            <a:ext cx="4780280" cy="706755"/>
          </a:xfrm>
          <a:prstGeom prst="rect">
            <a:avLst/>
          </a:prstGeom>
          <a:noFill/>
        </p:spPr>
        <p:txBody>
          <a:bodyPr wrap="none" rtlCol="0">
            <a:spAutoFit/>
            <a:scene3d>
              <a:camera prst="orthographicFront"/>
              <a:lightRig rig="threePt" dir="t"/>
            </a:scene3d>
            <a:sp3d contourW="12700"/>
          </a:bodyPr>
          <a:lstStyle/>
          <a:p>
            <a:pPr algn="ctr"/>
            <a:r>
              <a:rPr lang="zh-CN" altLang="en-US" sz="4000" b="1" dirty="0">
                <a:solidFill>
                  <a:srgbClr val="FF0000"/>
                </a:solidFill>
                <a:latin typeface="迷你简准圆" panose="03000509000000000000" pitchFamily="65" charset="-122"/>
                <a:ea typeface="迷你简准圆" panose="03000509000000000000" pitchFamily="65" charset="-122"/>
              </a:rPr>
              <a:t>抗击疫情  爱国力行</a:t>
            </a:r>
            <a:endParaRPr lang="zh-CN" altLang="en-US" sz="4000" b="1" dirty="0">
              <a:solidFill>
                <a:srgbClr val="FF0000"/>
              </a:solidFill>
              <a:latin typeface="迷你简准圆" panose="03000509000000000000" pitchFamily="65" charset="-122"/>
              <a:ea typeface="迷你简准圆" panose="03000509000000000000" pitchFamily="65" charset="-122"/>
            </a:endParaRPr>
          </a:p>
        </p:txBody>
      </p:sp>
      <p:sp>
        <p:nvSpPr>
          <p:cNvPr id="27" name="矩形 26"/>
          <p:cNvSpPr/>
          <p:nvPr/>
        </p:nvSpPr>
        <p:spPr>
          <a:xfrm>
            <a:off x="3837559" y="3827682"/>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rgbClr val="FF0000"/>
                </a:solidFill>
                <a:latin typeface="迷你简准圆" panose="03000509000000000000" pitchFamily="65" charset="-122"/>
                <a:ea typeface="迷你简准圆" panose="03000509000000000000" pitchFamily="65" charset="-122"/>
              </a:rPr>
              <a:t>启迪二</a:t>
            </a:r>
            <a:endParaRPr lang="zh-CN" altLang="en-US" sz="2800" b="1" dirty="0">
              <a:solidFill>
                <a:srgbClr val="FF0000"/>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6136005" y="2951441"/>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rgbClr val="FF0000"/>
                </a:solidFill>
                <a:latin typeface="迷你简准圆" panose="03000509000000000000" pitchFamily="65" charset="-122"/>
                <a:ea typeface="迷你简准圆" panose="03000509000000000000" pitchFamily="65" charset="-122"/>
              </a:rPr>
              <a:t>启迪三</a:t>
            </a:r>
            <a:endParaRPr lang="zh-CN" altLang="en-US" sz="2800" b="1" dirty="0">
              <a:solidFill>
                <a:srgbClr val="FF0000"/>
              </a:solidFill>
              <a:latin typeface="迷你简准圆" panose="03000509000000000000" pitchFamily="65" charset="-122"/>
              <a:ea typeface="迷你简准圆" panose="03000509000000000000" pitchFamily="65" charset="-122"/>
            </a:endParaRPr>
          </a:p>
        </p:txBody>
      </p:sp>
      <p:sp>
        <p:nvSpPr>
          <p:cNvPr id="29" name="矩形 28"/>
          <p:cNvSpPr/>
          <p:nvPr/>
        </p:nvSpPr>
        <p:spPr>
          <a:xfrm>
            <a:off x="8695017" y="1992862"/>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rgbClr val="FF0000"/>
                </a:solidFill>
                <a:latin typeface="迷你简准圆" panose="03000509000000000000" pitchFamily="65" charset="-122"/>
                <a:ea typeface="迷你简准圆" panose="03000509000000000000" pitchFamily="65" charset="-122"/>
              </a:rPr>
              <a:t>启迪四</a:t>
            </a:r>
            <a:endParaRPr lang="zh-CN" altLang="en-US" sz="2800" b="1" dirty="0">
              <a:solidFill>
                <a:srgbClr val="FF0000"/>
              </a:solidFill>
              <a:latin typeface="迷你简准圆" panose="03000509000000000000" pitchFamily="65" charset="-122"/>
              <a:ea typeface="迷你简准圆" panose="03000509000000000000" pitchFamily="65" charset="-122"/>
            </a:endParaRPr>
          </a:p>
        </p:txBody>
      </p:sp>
      <p:sp>
        <p:nvSpPr>
          <p:cNvPr id="30" name="矩形 29"/>
          <p:cNvSpPr/>
          <p:nvPr/>
        </p:nvSpPr>
        <p:spPr>
          <a:xfrm>
            <a:off x="6452870" y="3911600"/>
            <a:ext cx="2585085" cy="26765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强大的综合国力、人民的大团结、</a:t>
            </a:r>
            <a:r>
              <a:rPr lang="en-US" altLang="zh-CN" sz="2000" b="1" dirty="0">
                <a:solidFill>
                  <a:srgbClr val="FF0000"/>
                </a:solidFill>
                <a:latin typeface="迷你简准圆" panose="03000509000000000000" pitchFamily="65" charset="-122"/>
                <a:ea typeface="迷你简准圆" panose="03000509000000000000" pitchFamily="65" charset="-122"/>
              </a:rPr>
              <a:t>14</a:t>
            </a:r>
            <a:r>
              <a:rPr lang="zh-CN" altLang="en-US" sz="2000" b="1" dirty="0">
                <a:solidFill>
                  <a:srgbClr val="FF0000"/>
                </a:solidFill>
                <a:latin typeface="迷你简准圆" panose="03000509000000000000" pitchFamily="65" charset="-122"/>
                <a:ea typeface="迷你简准圆" panose="03000509000000000000" pitchFamily="65" charset="-122"/>
              </a:rPr>
              <a:t>亿人令行禁止、广泛的爱国热情、雷厉风行的军警、不惧危险的群体英雄、战无不胜的民族</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1" name="矩形 30"/>
          <p:cNvSpPr/>
          <p:nvPr/>
        </p:nvSpPr>
        <p:spPr>
          <a:xfrm>
            <a:off x="4097988" y="4782275"/>
            <a:ext cx="2241974"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政府的执政能力</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sp>
        <p:nvSpPr>
          <p:cNvPr id="32" name="矩形 31"/>
          <p:cNvSpPr/>
          <p:nvPr/>
        </p:nvSpPr>
        <p:spPr>
          <a:xfrm>
            <a:off x="1467955" y="5689821"/>
            <a:ext cx="2241974" cy="4603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FF0000"/>
                </a:solidFill>
                <a:latin typeface="迷你简准圆" panose="03000509000000000000" pitchFamily="65" charset="-122"/>
                <a:ea typeface="迷你简准圆" panose="03000509000000000000" pitchFamily="65" charset="-122"/>
              </a:rPr>
              <a:t>党的领导核心</a:t>
            </a:r>
            <a:endParaRPr lang="zh-CN" altLang="en-US" sz="2000" b="1" dirty="0">
              <a:solidFill>
                <a:srgbClr val="FF0000"/>
              </a:solidFill>
              <a:latin typeface="迷你简准圆" panose="03000509000000000000" pitchFamily="65" charset="-122"/>
              <a:ea typeface="迷你简准圆" panose="03000509000000000000" pitchFamily="65" charset="-122"/>
            </a:endParaRPr>
          </a:p>
        </p:txBody>
      </p:sp>
      <p:pic>
        <p:nvPicPr>
          <p:cNvPr id="2" name="图片 1"/>
          <p:cNvPicPr>
            <a:picLocks noChangeAspect="1"/>
          </p:cNvPicPr>
          <p:nvPr/>
        </p:nvPicPr>
        <p:blipFill>
          <a:blip r:embed="rId13"/>
          <a:stretch>
            <a:fillRect/>
          </a:stretch>
        </p:blipFill>
        <p:spPr>
          <a:xfrm>
            <a:off x="635" y="635"/>
            <a:ext cx="3239770" cy="4112260"/>
          </a:xfrm>
          <a:prstGeom prst="rect">
            <a:avLst/>
          </a:prstGeom>
        </p:spPr>
      </p:pic>
      <p:pic>
        <p:nvPicPr>
          <p:cNvPr id="11" name="图片 10"/>
          <p:cNvPicPr>
            <a:picLocks noChangeAspect="1"/>
          </p:cNvPicPr>
          <p:nvPr/>
        </p:nvPicPr>
        <p:blipFill>
          <a:blip r:embed="rId14"/>
          <a:stretch>
            <a:fillRect/>
          </a:stretch>
        </p:blipFill>
        <p:spPr>
          <a:xfrm>
            <a:off x="9627870" y="3623310"/>
            <a:ext cx="2564130" cy="3234690"/>
          </a:xfrm>
          <a:prstGeom prst="rect">
            <a:avLst/>
          </a:prstGeom>
        </p:spPr>
      </p:pic>
      <p:sp>
        <p:nvSpPr>
          <p:cNvPr id="12" name="文本框 11"/>
          <p:cNvSpPr txBox="1"/>
          <p:nvPr/>
        </p:nvSpPr>
        <p:spPr>
          <a:xfrm>
            <a:off x="6341110" y="6501765"/>
            <a:ext cx="3335020" cy="368300"/>
          </a:xfrm>
          <a:prstGeom prst="rect">
            <a:avLst/>
          </a:prstGeom>
          <a:noFill/>
        </p:spPr>
        <p:txBody>
          <a:bodyPr wrap="square" rtlCol="0">
            <a:spAutoFit/>
          </a:bodyPr>
          <a:p>
            <a:r>
              <a:rPr lang="en-US" altLang="zh-CN" b="1">
                <a:solidFill>
                  <a:schemeClr val="tx1"/>
                </a:solidFill>
                <a:sym typeface="+mn-ea"/>
              </a:rPr>
              <a:t>武汉市金银潭医院院长张定宇</a:t>
            </a:r>
            <a:endParaRPr lang="en-US" altLang="zh-CN" b="1">
              <a:solidFill>
                <a:schemeClr val="tx1"/>
              </a:solidFill>
              <a:sym typeface="+mn-ea"/>
            </a:endParaRPr>
          </a:p>
        </p:txBody>
      </p:sp>
      <p:sp>
        <p:nvSpPr>
          <p:cNvPr id="13" name="文本框 12"/>
          <p:cNvSpPr txBox="1"/>
          <p:nvPr/>
        </p:nvSpPr>
        <p:spPr>
          <a:xfrm>
            <a:off x="1904365" y="6397625"/>
            <a:ext cx="3964940" cy="460375"/>
          </a:xfrm>
          <a:prstGeom prst="rect">
            <a:avLst/>
          </a:prstGeom>
          <a:noFill/>
        </p:spPr>
        <p:txBody>
          <a:bodyPr wrap="square" rtlCol="0">
            <a:spAutoFit/>
          </a:bodyPr>
          <a:p>
            <a:r>
              <a:rPr lang="zh-CN" altLang="en-US" sz="2400" b="1">
                <a:solidFill>
                  <a:srgbClr val="FF0000"/>
                </a:solidFill>
              </a:rPr>
              <a:t>伟大出自平凡 英雄来自人民</a:t>
            </a:r>
            <a:endParaRPr lang="zh-CN" altLang="en-US" sz="2400" b="1">
              <a:solidFill>
                <a:srgbClr val="FF0000"/>
              </a:solidFill>
            </a:endParaRPr>
          </a:p>
        </p:txBody>
      </p:sp>
      <p:sp>
        <p:nvSpPr>
          <p:cNvPr id="18" name="文本框 17"/>
          <p:cNvSpPr txBox="1"/>
          <p:nvPr/>
        </p:nvSpPr>
        <p:spPr>
          <a:xfrm>
            <a:off x="9856470" y="419735"/>
            <a:ext cx="2106930" cy="607695"/>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sz="2800" dirty="0">
                <a:solidFill>
                  <a:schemeClr val="accent1">
                    <a:lumMod val="90000"/>
                  </a:schemeClr>
                </a:solidFill>
                <a:latin typeface="+mn-lt"/>
              </a:rPr>
              <a:t>开学第一课</a:t>
            </a:r>
            <a:endParaRPr lang="zh-CN" altLang="en-US" sz="2800" dirty="0">
              <a:solidFill>
                <a:schemeClr val="accent1">
                  <a:lumMod val="90000"/>
                </a:schemeClr>
              </a:solidFill>
              <a:latin typeface="+mn-lt"/>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82015" y="1161642"/>
            <a:ext cx="4525044" cy="3142340"/>
            <a:chOff x="1683036" y="422047"/>
            <a:chExt cx="4849013" cy="3367316"/>
          </a:xfrm>
        </p:grpSpPr>
        <p:grpSp>
          <p:nvGrpSpPr>
            <p:cNvPr id="5" name="组合 4"/>
            <p:cNvGrpSpPr/>
            <p:nvPr/>
          </p:nvGrpSpPr>
          <p:grpSpPr>
            <a:xfrm>
              <a:off x="2423884" y="422047"/>
              <a:ext cx="3367316" cy="3367316"/>
              <a:chOff x="2307770" y="-528128"/>
              <a:chExt cx="3367316" cy="3367316"/>
            </a:xfrm>
          </p:grpSpPr>
          <p:sp>
            <p:nvSpPr>
              <p:cNvPr id="7" name="椭圆 6"/>
              <p:cNvSpPr/>
              <p:nvPr/>
            </p:nvSpPr>
            <p:spPr>
              <a:xfrm>
                <a:off x="2423885" y="-412013"/>
                <a:ext cx="3135086" cy="3135086"/>
              </a:xfrm>
              <a:prstGeom prst="ellipse">
                <a:avLst/>
              </a:prstGeom>
              <a:solidFill>
                <a:srgbClr val="96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椭圆 7"/>
              <p:cNvSpPr/>
              <p:nvPr/>
            </p:nvSpPr>
            <p:spPr>
              <a:xfrm>
                <a:off x="2307770" y="-528128"/>
                <a:ext cx="3367316" cy="3367316"/>
              </a:xfrm>
              <a:prstGeom prst="ellipse">
                <a:avLst/>
              </a:prstGeom>
              <a:noFill/>
              <a:ln>
                <a:solidFill>
                  <a:srgbClr val="96E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a:blip r:embed="rId1"/>
            <a:stretch>
              <a:fillRect/>
            </a:stretch>
          </p:blipFill>
          <p:spPr>
            <a:xfrm>
              <a:off x="1683036" y="2723471"/>
              <a:ext cx="4849013" cy="749300"/>
            </a:xfrm>
            <a:prstGeom prst="rect">
              <a:avLst/>
            </a:prstGeom>
          </p:spPr>
        </p:pic>
      </p:grpSp>
      <p:sp>
        <p:nvSpPr>
          <p:cNvPr id="10" name="文本框 9"/>
          <p:cNvSpPr txBox="1"/>
          <p:nvPr/>
        </p:nvSpPr>
        <p:spPr>
          <a:xfrm>
            <a:off x="6692692" y="2010202"/>
            <a:ext cx="3023067" cy="144526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rPr>
              <a:t>伟大的中华民族精神</a:t>
            </a:r>
            <a:endParaRPr kumimoji="0" lang="zh-CN" altLang="en-US" sz="4400" b="1" i="0" u="none" strike="noStrike" kern="1200" cap="none" spc="0" normalizeH="0" baseline="0" noProof="0" dirty="0">
              <a:ln>
                <a:noFill/>
              </a:ln>
              <a:solidFill>
                <a:srgbClr val="FF0000"/>
              </a:solidFill>
              <a:effectLst/>
              <a:uLnTx/>
              <a:uFillTx/>
              <a:latin typeface="迷你简准圆" panose="03000509000000000000" pitchFamily="65" charset="-122"/>
              <a:ea typeface="迷你简准圆" panose="03000509000000000000" pitchFamily="65" charset="-122"/>
              <a:cs typeface="+mn-cs"/>
            </a:endParaRPr>
          </a:p>
        </p:txBody>
      </p:sp>
      <p:sp>
        <p:nvSpPr>
          <p:cNvPr id="11" name="等腰三角形 10"/>
          <p:cNvSpPr/>
          <p:nvPr/>
        </p:nvSpPr>
        <p:spPr>
          <a:xfrm flipV="1">
            <a:off x="-1" y="0"/>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等腰三角形 11"/>
          <p:cNvSpPr/>
          <p:nvPr/>
        </p:nvSpPr>
        <p:spPr>
          <a:xfrm rot="10800000" flipV="1">
            <a:off x="10406743" y="5589586"/>
            <a:ext cx="1785257" cy="1268413"/>
          </a:xfrm>
          <a:prstGeom prst="triangle">
            <a:avLst>
              <a:gd name="adj" fmla="val 0"/>
            </a:avLst>
          </a:prstGeom>
          <a:solidFill>
            <a:srgbClr val="FF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898525" y="638810"/>
            <a:ext cx="6062345" cy="521970"/>
          </a:xfrm>
          <a:prstGeom prst="rect">
            <a:avLst/>
          </a:prstGeom>
          <a:noFill/>
        </p:spPr>
        <p:txBody>
          <a:bodyPr wrap="square" rtlCol="0">
            <a:spAutoFit/>
          </a:bodyPr>
          <a:p>
            <a:r>
              <a:rPr lang="zh-CN" altLang="en-US" sz="2800" b="1">
                <a:solidFill>
                  <a:srgbClr val="FF0000"/>
                </a:solidFill>
              </a:rPr>
              <a:t>中国人民是具有伟大创造精神的人民</a:t>
            </a:r>
            <a:endParaRPr lang="zh-CN" altLang="en-US" sz="2800" b="1">
              <a:solidFill>
                <a:srgbClr val="FF0000"/>
              </a:solidFill>
            </a:endParaRPr>
          </a:p>
        </p:txBody>
      </p:sp>
      <p:sp>
        <p:nvSpPr>
          <p:cNvPr id="14" name="文本框 13"/>
          <p:cNvSpPr txBox="1"/>
          <p:nvPr/>
        </p:nvSpPr>
        <p:spPr>
          <a:xfrm>
            <a:off x="1214755" y="1487805"/>
            <a:ext cx="4780280" cy="4892675"/>
          </a:xfrm>
          <a:prstGeom prst="rect">
            <a:avLst/>
          </a:prstGeom>
          <a:noFill/>
        </p:spPr>
        <p:txBody>
          <a:bodyPr wrap="square" rtlCol="0">
            <a:spAutoFit/>
          </a:bodyPr>
          <a:p>
            <a:r>
              <a:rPr lang="en-US" altLang="zh-CN" sz="2400"/>
              <a:t>       </a:t>
            </a:r>
            <a:r>
              <a:rPr lang="zh-CN" altLang="en-US" sz="2400" b="1">
                <a:solidFill>
                  <a:srgbClr val="FF0000"/>
                </a:solidFill>
              </a:rPr>
              <a:t>在几千年历史长河中，中国人民始终辛勤劳作、发明创造，我国产生了老子、孔子、庄子、孟子、墨子、孙子、韩非子等闻名于世的伟大思想巨匠，发明了造纸术、火药、印刷术、指南针等深刻影响人类文明进程的伟大科技成果，创作了诗经、楚辞、汉赋、唐诗、宋词、元曲、明清小说等伟大文艺作品，传承了格萨尔王、玛纳斯、江格尔等震撼人心的伟大史诗，建设了万里长城、都江堰、大运河、故宫、布达拉宫等气势恢弘的伟大工程。</a:t>
            </a:r>
            <a:endParaRPr lang="zh-CN" altLang="en-US" sz="2400" b="1">
              <a:solidFill>
                <a:srgbClr val="FF0000"/>
              </a:solidFill>
            </a:endParaRPr>
          </a:p>
        </p:txBody>
      </p:sp>
      <p:sp>
        <p:nvSpPr>
          <p:cNvPr id="15" name="文本框 14"/>
          <p:cNvSpPr txBox="1"/>
          <p:nvPr/>
        </p:nvSpPr>
        <p:spPr>
          <a:xfrm>
            <a:off x="6161405" y="4502785"/>
            <a:ext cx="5896610" cy="2306955"/>
          </a:xfrm>
          <a:prstGeom prst="rect">
            <a:avLst/>
          </a:prstGeom>
          <a:noFill/>
        </p:spPr>
        <p:txBody>
          <a:bodyPr wrap="square" rtlCol="0">
            <a:spAutoFit/>
          </a:bodyPr>
          <a:p>
            <a:r>
              <a:rPr lang="en-US" altLang="zh-CN"/>
              <a:t>      </a:t>
            </a:r>
            <a:r>
              <a:rPr lang="zh-CN" altLang="en-US" sz="2400" b="1">
                <a:solidFill>
                  <a:srgbClr val="FF0000"/>
                </a:solidFill>
              </a:rPr>
              <a:t>今天，中国人民的创造精神正在前所未有地迸发出来，推动我国日新月异向前发展，大踏步走在世界前列。我相信，只要13亿多中国人民始终发扬这种伟大创造精神，我们就一定能够创造出一个又一个人间奇迹！</a:t>
            </a:r>
            <a:endParaRPr lang="zh-CN" altLang="en-US" sz="2400" b="1">
              <a:solidFill>
                <a:srgbClr val="FF0000"/>
              </a:solidFill>
            </a:endParaRPr>
          </a:p>
        </p:txBody>
      </p:sp>
      <p:pic>
        <p:nvPicPr>
          <p:cNvPr id="16" name="图片 15"/>
          <p:cNvPicPr>
            <a:picLocks noChangeAspect="1"/>
          </p:cNvPicPr>
          <p:nvPr/>
        </p:nvPicPr>
        <p:blipFill>
          <a:blip r:embed="rId2"/>
          <a:stretch>
            <a:fillRect/>
          </a:stretch>
        </p:blipFill>
        <p:spPr>
          <a:xfrm>
            <a:off x="9679305" y="0"/>
            <a:ext cx="2512695" cy="2697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MH" val="20170718145454"/>
  <p:tag name="MH_LIBRARY" val="GRAPHIC"/>
  <p:tag name="MH_TYPE" val="Other"/>
  <p:tag name="MH_ORDER" val="1"/>
</p:tagLst>
</file>

<file path=ppt/tags/tag10.xml><?xml version="1.0" encoding="utf-8"?>
<p:tagLst xmlns:p="http://schemas.openxmlformats.org/presentationml/2006/main">
  <p:tag name="MH" val="20170718145454"/>
  <p:tag name="MH_LIBRARY" val="GRAPHIC"/>
  <p:tag name="MH_TYPE" val="Other"/>
  <p:tag name="MH_ORDER" val="10"/>
</p:tagLst>
</file>

<file path=ppt/tags/tag11.xml><?xml version="1.0" encoding="utf-8"?>
<p:tagLst xmlns:p="http://schemas.openxmlformats.org/presentationml/2006/main">
  <p:tag name="MH" val="20170718145454"/>
  <p:tag name="MH_LIBRARY" val="GRAPHIC"/>
  <p:tag name="MH_TYPE" val="Other"/>
  <p:tag name="MH_ORDER" val="11"/>
</p:tagLst>
</file>

<file path=ppt/tags/tag12.xml><?xml version="1.0" encoding="utf-8"?>
<p:tagLst xmlns:p="http://schemas.openxmlformats.org/presentationml/2006/main">
  <p:tag name="MH" val="20170718145454"/>
  <p:tag name="MH_LIBRARY" val="GRAPHIC"/>
  <p:tag name="MH_TYPE" val="Other"/>
  <p:tag name="MH_ORDER" val="12"/>
</p:tagLst>
</file>

<file path=ppt/tags/tag13.xml><?xml version="1.0" encoding="utf-8"?>
<p:tagLst xmlns:p="http://schemas.openxmlformats.org/presentationml/2006/main">
  <p:tag name="MH" val="20170718145454"/>
  <p:tag name="MH_LIBRARY" val="GRAPHIC"/>
  <p:tag name="MH_TYPE" val="Other"/>
  <p:tag name="MH_ORDER" val="13"/>
</p:tagLst>
</file>

<file path=ppt/tags/tag14.xml><?xml version="1.0" encoding="utf-8"?>
<p:tagLst xmlns:p="http://schemas.openxmlformats.org/presentationml/2006/main">
  <p:tag name="MH" val="20170718145454"/>
  <p:tag name="MH_LIBRARY" val="GRAPHIC"/>
  <p:tag name="MH_TYPE" val="Other"/>
  <p:tag name="MH_ORDER" val="14"/>
</p:tagLst>
</file>

<file path=ppt/tags/tag15.xml><?xml version="1.0" encoding="utf-8"?>
<p:tagLst xmlns:p="http://schemas.openxmlformats.org/presentationml/2006/main">
  <p:tag name="MH" val="20170718145454"/>
  <p:tag name="MH_LIBRARY" val="GRAPHIC"/>
  <p:tag name="MH_TYPE" val="Other"/>
  <p:tag name="MH_ORDER" val="15"/>
</p:tagLst>
</file>

<file path=ppt/tags/tag16.xml><?xml version="1.0" encoding="utf-8"?>
<p:tagLst xmlns:p="http://schemas.openxmlformats.org/presentationml/2006/main">
  <p:tag name="MH_TYPE" val="#NeiR#"/>
  <p:tag name="MH_NUMBER" val="6"/>
  <p:tag name="MH_CATEGORY" val="#BingLLB#"/>
  <p:tag name="MH_LAYOUT" val="SubTitleText"/>
  <p:tag name="MH" val="20170718145454"/>
  <p:tag name="MH_LIBRARY" val="GRAPHIC"/>
</p:tagLst>
</file>

<file path=ppt/tags/tag17.xml><?xml version="1.0" encoding="utf-8"?>
<p:tagLst xmlns:p="http://schemas.openxmlformats.org/presentationml/2006/main">
  <p:tag name="MH" val="20170718145620"/>
  <p:tag name="MH_LIBRARY" val="GRAPHIC"/>
  <p:tag name="MH_ORDER" val="矩形 3"/>
</p:tagLst>
</file>

<file path=ppt/tags/tag18.xml><?xml version="1.0" encoding="utf-8"?>
<p:tagLst xmlns:p="http://schemas.openxmlformats.org/presentationml/2006/main">
  <p:tag name="MH" val="20170718145620"/>
  <p:tag name="MH_LIBRARY" val="GRAPHIC"/>
  <p:tag name="MH_ORDER" val="Rectangle 17"/>
</p:tagLst>
</file>

<file path=ppt/tags/tag19.xml><?xml version="1.0" encoding="utf-8"?>
<p:tagLst xmlns:p="http://schemas.openxmlformats.org/presentationml/2006/main">
  <p:tag name="MH" val="20170718145620"/>
  <p:tag name="MH_LIBRARY" val="GRAPHIC"/>
  <p:tag name="MH_ORDER" val="文本框 18"/>
</p:tagLst>
</file>

<file path=ppt/tags/tag2.xml><?xml version="1.0" encoding="utf-8"?>
<p:tagLst xmlns:p="http://schemas.openxmlformats.org/presentationml/2006/main">
  <p:tag name="MH" val="20170718145454"/>
  <p:tag name="MH_LIBRARY" val="GRAPHIC"/>
  <p:tag name="MH_TYPE" val="Other"/>
  <p:tag name="MH_ORDER" val="2"/>
</p:tagLst>
</file>

<file path=ppt/tags/tag20.xml><?xml version="1.0" encoding="utf-8"?>
<p:tagLst xmlns:p="http://schemas.openxmlformats.org/presentationml/2006/main">
  <p:tag name="MH" val="20170718145620"/>
  <p:tag name="MH_LIBRARY" val="GRAPHIC"/>
  <p:tag name="MH_ORDER" val="矩形 3"/>
</p:tagLst>
</file>

<file path=ppt/tags/tag21.xml><?xml version="1.0" encoding="utf-8"?>
<p:tagLst xmlns:p="http://schemas.openxmlformats.org/presentationml/2006/main">
  <p:tag name="MH" val="20170718145620"/>
  <p:tag name="MH_LIBRARY" val="GRAPHIC"/>
  <p:tag name="MH_ORDER" val="Rectangle 21"/>
</p:tagLst>
</file>

<file path=ppt/tags/tag22.xml><?xml version="1.0" encoding="utf-8"?>
<p:tagLst xmlns:p="http://schemas.openxmlformats.org/presentationml/2006/main">
  <p:tag name="MH" val="20170718145620"/>
  <p:tag name="MH_LIBRARY" val="GRAPHIC"/>
  <p:tag name="MH_ORDER" val="文本框 22"/>
</p:tagLst>
</file>

<file path=ppt/tags/tag23.xml><?xml version="1.0" encoding="utf-8"?>
<p:tagLst xmlns:p="http://schemas.openxmlformats.org/presentationml/2006/main">
  <p:tag name="MH" val="20170718145620"/>
  <p:tag name="MH_LIBRARY" val="GRAPHIC"/>
  <p:tag name="MH_ORDER" val="矩形 3"/>
</p:tagLst>
</file>

<file path=ppt/tags/tag24.xml><?xml version="1.0" encoding="utf-8"?>
<p:tagLst xmlns:p="http://schemas.openxmlformats.org/presentationml/2006/main">
  <p:tag name="MH" val="20170718145620"/>
  <p:tag name="MH_LIBRARY" val="GRAPHIC"/>
  <p:tag name="MH_ORDER" val="Rectangle 24"/>
</p:tagLst>
</file>

<file path=ppt/tags/tag25.xml><?xml version="1.0" encoding="utf-8"?>
<p:tagLst xmlns:p="http://schemas.openxmlformats.org/presentationml/2006/main">
  <p:tag name="MH" val="20170718145620"/>
  <p:tag name="MH_LIBRARY" val="GRAPHIC"/>
  <p:tag name="MH_ORDER" val="文本框 25"/>
</p:tagLst>
</file>

<file path=ppt/tags/tag26.xml><?xml version="1.0" encoding="utf-8"?>
<p:tagLst xmlns:p="http://schemas.openxmlformats.org/presentationml/2006/main">
  <p:tag name="MH" val="20170718145620"/>
  <p:tag name="MH_LIBRARY" val="GRAPHIC"/>
  <p:tag name="MH_ORDER" val="矩形 3"/>
</p:tagLst>
</file>

<file path=ppt/tags/tag27.xml><?xml version="1.0" encoding="utf-8"?>
<p:tagLst xmlns:p="http://schemas.openxmlformats.org/presentationml/2006/main">
  <p:tag name="MH" val="20170718145620"/>
  <p:tag name="MH_LIBRARY" val="GRAPHIC"/>
  <p:tag name="MH_ORDER" val="Rectangle 27"/>
</p:tagLst>
</file>

<file path=ppt/tags/tag28.xml><?xml version="1.0" encoding="utf-8"?>
<p:tagLst xmlns:p="http://schemas.openxmlformats.org/presentationml/2006/main">
  <p:tag name="MH" val="20170718145620"/>
  <p:tag name="MH_LIBRARY" val="GRAPHIC"/>
  <p:tag name="MH_ORDER" val="文本框 28"/>
</p:tagLst>
</file>

<file path=ppt/tags/tag29.xml><?xml version="1.0" encoding="utf-8"?>
<p:tagLst xmlns:p="http://schemas.openxmlformats.org/presentationml/2006/main">
  <p:tag name="MH" val="20170718145620"/>
  <p:tag name="MH_LIBRARY" val="GRAPHIC"/>
</p:tagLst>
</file>

<file path=ppt/tags/tag3.xml><?xml version="1.0" encoding="utf-8"?>
<p:tagLst xmlns:p="http://schemas.openxmlformats.org/presentationml/2006/main">
  <p:tag name="MH" val="20170718145454"/>
  <p:tag name="MH_LIBRARY" val="GRAPHIC"/>
  <p:tag name="MH_TYPE" val="Other"/>
  <p:tag name="MH_ORDER" val="3"/>
</p:tagLst>
</file>

<file path=ppt/tags/tag30.xml><?xml version="1.0" encoding="utf-8"?>
<p:tagLst xmlns:p="http://schemas.openxmlformats.org/presentationml/2006/main">
  <p:tag name="MH" val="20170718145734"/>
  <p:tag name="MH_LIBRARY" val="GRAPHIC"/>
  <p:tag name="MH_TYPE" val="Other"/>
  <p:tag name="MH_ORDER" val="1"/>
</p:tagLst>
</file>

<file path=ppt/tags/tag31.xml><?xml version="1.0" encoding="utf-8"?>
<p:tagLst xmlns:p="http://schemas.openxmlformats.org/presentationml/2006/main">
  <p:tag name="MH" val="20170718145734"/>
  <p:tag name="MH_LIBRARY" val="GRAPHIC"/>
  <p:tag name="MH_TYPE" val="Other"/>
  <p:tag name="MH_ORDER" val="2"/>
</p:tagLst>
</file>

<file path=ppt/tags/tag32.xml><?xml version="1.0" encoding="utf-8"?>
<p:tagLst xmlns:p="http://schemas.openxmlformats.org/presentationml/2006/main">
  <p:tag name="MH" val="20170718145734"/>
  <p:tag name="MH_LIBRARY" val="GRAPHIC"/>
  <p:tag name="MH_TYPE" val="Other"/>
  <p:tag name="MH_ORDER" val="3"/>
</p:tagLst>
</file>

<file path=ppt/tags/tag33.xml><?xml version="1.0" encoding="utf-8"?>
<p:tagLst xmlns:p="http://schemas.openxmlformats.org/presentationml/2006/main">
  <p:tag name="MH" val="20170718145734"/>
  <p:tag name="MH_LIBRARY" val="GRAPHIC"/>
  <p:tag name="MH_TYPE" val="Other"/>
  <p:tag name="MH_ORDER" val="4"/>
</p:tagLst>
</file>

<file path=ppt/tags/tag34.xml><?xml version="1.0" encoding="utf-8"?>
<p:tagLst xmlns:p="http://schemas.openxmlformats.org/presentationml/2006/main">
  <p:tag name="MH" val="20170718145734"/>
  <p:tag name="MH_LIBRARY" val="GRAPHIC"/>
  <p:tag name="MH_TYPE" val="Other"/>
  <p:tag name="MH_ORDER" val="5"/>
</p:tagLst>
</file>

<file path=ppt/tags/tag35.xml><?xml version="1.0" encoding="utf-8"?>
<p:tagLst xmlns:p="http://schemas.openxmlformats.org/presentationml/2006/main">
  <p:tag name="MH" val="20170718145734"/>
  <p:tag name="MH_LIBRARY" val="GRAPHIC"/>
  <p:tag name="MH_TYPE" val="Other"/>
  <p:tag name="MH_ORDER" val="6"/>
</p:tagLst>
</file>

<file path=ppt/tags/tag36.xml><?xml version="1.0" encoding="utf-8"?>
<p:tagLst xmlns:p="http://schemas.openxmlformats.org/presentationml/2006/main">
  <p:tag name="MH" val="20170718145734"/>
  <p:tag name="MH_LIBRARY" val="GRAPHIC"/>
  <p:tag name="MH_TYPE" val="Other"/>
  <p:tag name="MH_ORDER" val="7"/>
</p:tagLst>
</file>

<file path=ppt/tags/tag37.xml><?xml version="1.0" encoding="utf-8"?>
<p:tagLst xmlns:p="http://schemas.openxmlformats.org/presentationml/2006/main">
  <p:tag name="MH" val="20170718145734"/>
  <p:tag name="MH_LIBRARY" val="GRAPHIC"/>
  <p:tag name="MH_TYPE" val="Other"/>
  <p:tag name="MH_ORDER" val="8"/>
</p:tagLst>
</file>

<file path=ppt/tags/tag38.xml><?xml version="1.0" encoding="utf-8"?>
<p:tagLst xmlns:p="http://schemas.openxmlformats.org/presentationml/2006/main">
  <p:tag name="MH" val="20170718145734"/>
  <p:tag name="MH_LIBRARY" val="GRAPHIC"/>
  <p:tag name="MH_TYPE" val="Other"/>
  <p:tag name="MH_ORDER" val="9"/>
</p:tagLst>
</file>

<file path=ppt/tags/tag39.xml><?xml version="1.0" encoding="utf-8"?>
<p:tagLst xmlns:p="http://schemas.openxmlformats.org/presentationml/2006/main">
  <p:tag name="MH" val="20170718145734"/>
  <p:tag name="MH_LIBRARY" val="GRAPHIC"/>
  <p:tag name="MH_TYPE" val="Other"/>
  <p:tag name="MH_ORDER" val="10"/>
</p:tagLst>
</file>

<file path=ppt/tags/tag4.xml><?xml version="1.0" encoding="utf-8"?>
<p:tagLst xmlns:p="http://schemas.openxmlformats.org/presentationml/2006/main">
  <p:tag name="MH" val="20170718145454"/>
  <p:tag name="MH_LIBRARY" val="GRAPHIC"/>
  <p:tag name="MH_TYPE" val="Other"/>
  <p:tag name="MH_ORDER" val="4"/>
</p:tagLst>
</file>

<file path=ppt/tags/tag40.xml><?xml version="1.0" encoding="utf-8"?>
<p:tagLst xmlns:p="http://schemas.openxmlformats.org/presentationml/2006/main">
  <p:tag name="MH" val="20170718145734"/>
  <p:tag name="MH_LIBRARY" val="GRAPHIC"/>
  <p:tag name="MH_TYPE" val="Other"/>
  <p:tag name="MH_ORDER" val="11"/>
</p:tagLst>
</file>

<file path=ppt/tags/tag41.xml><?xml version="1.0" encoding="utf-8"?>
<p:tagLst xmlns:p="http://schemas.openxmlformats.org/presentationml/2006/main">
  <p:tag name="MH" val="20170718145734"/>
  <p:tag name="MH_LIBRARY" val="GRAPHIC"/>
  <p:tag name="MH_TYPE" val="Other"/>
  <p:tag name="MH_ORDER" val="12"/>
</p:tagLst>
</file>

<file path=ppt/tags/tag42.xml><?xml version="1.0" encoding="utf-8"?>
<p:tagLst xmlns:p="http://schemas.openxmlformats.org/presentationml/2006/main">
  <p:tag name="MH" val="20170718145734"/>
  <p:tag name="MH_LIBRARY" val="GRAPHIC"/>
  <p:tag name="MH_TYPE" val="Other"/>
  <p:tag name="MH_ORDER" val="13"/>
</p:tagLst>
</file>

<file path=ppt/tags/tag43.xml><?xml version="1.0" encoding="utf-8"?>
<p:tagLst xmlns:p="http://schemas.openxmlformats.org/presentationml/2006/main">
  <p:tag name="MH" val="20170718145734"/>
  <p:tag name="MH_LIBRARY" val="GRAPHIC"/>
  <p:tag name="MH_TYPE" val="Other"/>
  <p:tag name="MH_ORDER" val="14"/>
</p:tagLst>
</file>

<file path=ppt/tags/tag44.xml><?xml version="1.0" encoding="utf-8"?>
<p:tagLst xmlns:p="http://schemas.openxmlformats.org/presentationml/2006/main">
  <p:tag name="MH" val="20170718145734"/>
  <p:tag name="MH_LIBRARY" val="GRAPHIC"/>
  <p:tag name="MH_TYPE" val="Other"/>
  <p:tag name="MH_ORDER" val="15"/>
</p:tagLst>
</file>

<file path=ppt/tags/tag45.xml><?xml version="1.0" encoding="utf-8"?>
<p:tagLst xmlns:p="http://schemas.openxmlformats.org/presentationml/2006/main">
  <p:tag name="MH" val="20170718145734"/>
  <p:tag name="MH_LIBRARY" val="GRAPHIC"/>
  <p:tag name="MH_TYPE" val="Other"/>
  <p:tag name="MH_ORDER" val="16"/>
</p:tagLst>
</file>

<file path=ppt/tags/tag46.xml><?xml version="1.0" encoding="utf-8"?>
<p:tagLst xmlns:p="http://schemas.openxmlformats.org/presentationml/2006/main">
  <p:tag name="MH" val="20170718145734"/>
  <p:tag name="MH_LIBRARY" val="GRAPHIC"/>
  <p:tag name="MH_TYPE" val="Other"/>
  <p:tag name="MH_ORDER" val="16"/>
</p:tagLst>
</file>

<file path=ppt/tags/tag47.xml><?xml version="1.0" encoding="utf-8"?>
<p:tagLst xmlns:p="http://schemas.openxmlformats.org/presentationml/2006/main">
  <p:tag name="MH" val="20170718145734"/>
  <p:tag name="MH_LIBRARY" val="GRAPHIC"/>
  <p:tag name="MH_TYPE" val="Other"/>
  <p:tag name="MH_ORDER" val="2"/>
</p:tagLst>
</file>

<file path=ppt/tags/tag48.xml><?xml version="1.0" encoding="utf-8"?>
<p:tagLst xmlns:p="http://schemas.openxmlformats.org/presentationml/2006/main">
  <p:tag name="MH_TYPE" val="#NeiR#"/>
  <p:tag name="MH_NUMBER" val="4"/>
  <p:tag name="MH_CATEGORY" val="#BingLLB#"/>
  <p:tag name="MH_LAYOUT" val="SubTitle"/>
  <p:tag name="MH" val="20170718145734"/>
  <p:tag name="MH_LIBRARY" val="GRAPHIC"/>
</p:tagLst>
</file>

<file path=ppt/tags/tag49.xml><?xml version="1.0" encoding="utf-8"?>
<p:tagLst xmlns:p="http://schemas.openxmlformats.org/presentationml/2006/main">
  <p:tag name="MH" val="20170718145820"/>
  <p:tag name="MH_LIBRARY" val="GRAPHIC"/>
  <p:tag name="MH_TYPE" val="Other"/>
  <p:tag name="MH_ORDER" val="1"/>
</p:tagLst>
</file>

<file path=ppt/tags/tag5.xml><?xml version="1.0" encoding="utf-8"?>
<p:tagLst xmlns:p="http://schemas.openxmlformats.org/presentationml/2006/main">
  <p:tag name="MH" val="20170718145454"/>
  <p:tag name="MH_LIBRARY" val="GRAPHIC"/>
  <p:tag name="MH_TYPE" val="Other"/>
  <p:tag name="MH_ORDER" val="5"/>
</p:tagLst>
</file>

<file path=ppt/tags/tag50.xml><?xml version="1.0" encoding="utf-8"?>
<p:tagLst xmlns:p="http://schemas.openxmlformats.org/presentationml/2006/main">
  <p:tag name="MH" val="20170718145820"/>
  <p:tag name="MH_LIBRARY" val="GRAPHIC"/>
  <p:tag name="MH_TYPE" val="Other"/>
  <p:tag name="MH_ORDER" val="2"/>
</p:tagLst>
</file>

<file path=ppt/tags/tag51.xml><?xml version="1.0" encoding="utf-8"?>
<p:tagLst xmlns:p="http://schemas.openxmlformats.org/presentationml/2006/main">
  <p:tag name="MH" val="20170718145820"/>
  <p:tag name="MH_LIBRARY" val="GRAPHIC"/>
  <p:tag name="MH_TYPE" val="Other"/>
  <p:tag name="MH_ORDER" val="3"/>
</p:tagLst>
</file>

<file path=ppt/tags/tag52.xml><?xml version="1.0" encoding="utf-8"?>
<p:tagLst xmlns:p="http://schemas.openxmlformats.org/presentationml/2006/main">
  <p:tag name="MH" val="20170718145820"/>
  <p:tag name="MH_LIBRARY" val="GRAPHIC"/>
  <p:tag name="MH_TYPE" val="Other"/>
  <p:tag name="MH_ORDER" val="4"/>
</p:tagLst>
</file>

<file path=ppt/tags/tag53.xml><?xml version="1.0" encoding="utf-8"?>
<p:tagLst xmlns:p="http://schemas.openxmlformats.org/presentationml/2006/main">
  <p:tag name="MH" val="20170718145820"/>
  <p:tag name="MH_LIBRARY" val="GRAPHIC"/>
  <p:tag name="MH_TYPE" val="Other"/>
  <p:tag name="MH_ORDER" val="5"/>
</p:tagLst>
</file>

<file path=ppt/tags/tag54.xml><?xml version="1.0" encoding="utf-8"?>
<p:tagLst xmlns:p="http://schemas.openxmlformats.org/presentationml/2006/main">
  <p:tag name="MH" val="20170718145820"/>
  <p:tag name="MH_LIBRARY" val="GRAPHIC"/>
  <p:tag name="MH_TYPE" val="Other"/>
  <p:tag name="MH_ORDER" val="6"/>
</p:tagLst>
</file>

<file path=ppt/tags/tag55.xml><?xml version="1.0" encoding="utf-8"?>
<p:tagLst xmlns:p="http://schemas.openxmlformats.org/presentationml/2006/main">
  <p:tag name="MH" val="20170718145820"/>
  <p:tag name="MH_LIBRARY" val="GRAPHIC"/>
  <p:tag name="MH_TYPE" val="Other"/>
  <p:tag name="MH_ORDER" val="7"/>
</p:tagLst>
</file>

<file path=ppt/tags/tag56.xml><?xml version="1.0" encoding="utf-8"?>
<p:tagLst xmlns:p="http://schemas.openxmlformats.org/presentationml/2006/main">
  <p:tag name="MH" val="20170718145820"/>
  <p:tag name="MH_LIBRARY" val="GRAPHIC"/>
  <p:tag name="MH_TYPE" val="Other"/>
  <p:tag name="MH_ORDER" val="8"/>
</p:tagLst>
</file>

<file path=ppt/tags/tag57.xml><?xml version="1.0" encoding="utf-8"?>
<p:tagLst xmlns:p="http://schemas.openxmlformats.org/presentationml/2006/main">
  <p:tag name="MH" val="20170718145820"/>
  <p:tag name="MH_LIBRARY" val="GRAPHIC"/>
  <p:tag name="MH_TYPE" val="Other"/>
  <p:tag name="MH_ORDER" val="9"/>
</p:tagLst>
</file>

<file path=ppt/tags/tag58.xml><?xml version="1.0" encoding="utf-8"?>
<p:tagLst xmlns:p="http://schemas.openxmlformats.org/presentationml/2006/main">
  <p:tag name="MH" val="20170718145820"/>
  <p:tag name="MH_LIBRARY" val="GRAPHIC"/>
  <p:tag name="MH_TYPE" val="Other"/>
  <p:tag name="MH_ORDER" val="10"/>
</p:tagLst>
</file>

<file path=ppt/tags/tag59.xml><?xml version="1.0" encoding="utf-8"?>
<p:tagLst xmlns:p="http://schemas.openxmlformats.org/presentationml/2006/main">
  <p:tag name="MH" val="20170718145820"/>
  <p:tag name="MH_LIBRARY" val="GRAPHIC"/>
  <p:tag name="MH_TYPE" val="Other"/>
  <p:tag name="MH_ORDER" val="11"/>
</p:tagLst>
</file>

<file path=ppt/tags/tag6.xml><?xml version="1.0" encoding="utf-8"?>
<p:tagLst xmlns:p="http://schemas.openxmlformats.org/presentationml/2006/main">
  <p:tag name="MH" val="20170718145454"/>
  <p:tag name="MH_LIBRARY" val="GRAPHIC"/>
  <p:tag name="MH_TYPE" val="Other"/>
  <p:tag name="MH_ORDER" val="6"/>
</p:tagLst>
</file>

<file path=ppt/tags/tag60.xml><?xml version="1.0" encoding="utf-8"?>
<p:tagLst xmlns:p="http://schemas.openxmlformats.org/presentationml/2006/main">
  <p:tag name="MH" val="20170718145820"/>
  <p:tag name="MH_LIBRARY" val="GRAPHIC"/>
  <p:tag name="MH_TYPE" val="Other"/>
  <p:tag name="MH_ORDER" val="12"/>
</p:tagLst>
</file>

<file path=ppt/tags/tag61.xml><?xml version="1.0" encoding="utf-8"?>
<p:tagLst xmlns:p="http://schemas.openxmlformats.org/presentationml/2006/main">
  <p:tag name="MH_TYPE" val="#NeiR#"/>
  <p:tag name="MH_NUMBER" val="4"/>
  <p:tag name="MH_CATEGORY" val="#BingLLB#"/>
  <p:tag name="MH_LAYOUT" val="SubTitle"/>
  <p:tag name="MH" val="20170718145820"/>
  <p:tag name="MH_LIBRARY" val="GRAPHIC"/>
</p:tagLst>
</file>

<file path=ppt/tags/tag62.xml><?xml version="1.0" encoding="utf-8"?>
<p:tagLst xmlns:p="http://schemas.openxmlformats.org/presentationml/2006/main">
  <p:tag name="MH" val="20170718145711"/>
  <p:tag name="MH_LIBRARY" val="GRAPHIC"/>
  <p:tag name="MH_TYPE" val="Other"/>
  <p:tag name="MH_ORDER" val="1"/>
</p:tagLst>
</file>

<file path=ppt/tags/tag63.xml><?xml version="1.0" encoding="utf-8"?>
<p:tagLst xmlns:p="http://schemas.openxmlformats.org/presentationml/2006/main">
  <p:tag name="MH" val="20170718145711"/>
  <p:tag name="MH_LIBRARY" val="GRAPHIC"/>
  <p:tag name="MH_TYPE" val="Other"/>
  <p:tag name="MH_ORDER" val="2"/>
</p:tagLst>
</file>

<file path=ppt/tags/tag64.xml><?xml version="1.0" encoding="utf-8"?>
<p:tagLst xmlns:p="http://schemas.openxmlformats.org/presentationml/2006/main">
  <p:tag name="MH" val="20170718145711"/>
  <p:tag name="MH_LIBRARY" val="GRAPHIC"/>
  <p:tag name="MH_TYPE" val="Other"/>
  <p:tag name="MH_ORDER" val="3"/>
</p:tagLst>
</file>

<file path=ppt/tags/tag65.xml><?xml version="1.0" encoding="utf-8"?>
<p:tagLst xmlns:p="http://schemas.openxmlformats.org/presentationml/2006/main">
  <p:tag name="MH" val="20170718145711"/>
  <p:tag name="MH_LIBRARY" val="GRAPHIC"/>
  <p:tag name="MH_TYPE" val="Other"/>
  <p:tag name="MH_ORDER" val="4"/>
</p:tagLst>
</file>

<file path=ppt/tags/tag66.xml><?xml version="1.0" encoding="utf-8"?>
<p:tagLst xmlns:p="http://schemas.openxmlformats.org/presentationml/2006/main">
  <p:tag name="MH" val="20170718145711"/>
  <p:tag name="MH_LIBRARY" val="GRAPHIC"/>
  <p:tag name="MH_TYPE" val="Other"/>
  <p:tag name="MH_ORDER" val="5"/>
</p:tagLst>
</file>

<file path=ppt/tags/tag67.xml><?xml version="1.0" encoding="utf-8"?>
<p:tagLst xmlns:p="http://schemas.openxmlformats.org/presentationml/2006/main">
  <p:tag name="MH" val="20170718145711"/>
  <p:tag name="MH_LIBRARY" val="GRAPHIC"/>
  <p:tag name="MH_TYPE" val="Other"/>
  <p:tag name="MH_ORDER" val="6"/>
</p:tagLst>
</file>

<file path=ppt/tags/tag68.xml><?xml version="1.0" encoding="utf-8"?>
<p:tagLst xmlns:p="http://schemas.openxmlformats.org/presentationml/2006/main">
  <p:tag name="MH" val="20170718145711"/>
  <p:tag name="MH_LIBRARY" val="GRAPHIC"/>
  <p:tag name="MH_TYPE" val="Other"/>
  <p:tag name="MH_ORDER" val="7"/>
</p:tagLst>
</file>

<file path=ppt/tags/tag69.xml><?xml version="1.0" encoding="utf-8"?>
<p:tagLst xmlns:p="http://schemas.openxmlformats.org/presentationml/2006/main">
  <p:tag name="MH" val="20170718145711"/>
  <p:tag name="MH_LIBRARY" val="GRAPHIC"/>
  <p:tag name="MH_TYPE" val="Other"/>
  <p:tag name="MH_ORDER" val="8"/>
</p:tagLst>
</file>

<file path=ppt/tags/tag7.xml><?xml version="1.0" encoding="utf-8"?>
<p:tagLst xmlns:p="http://schemas.openxmlformats.org/presentationml/2006/main">
  <p:tag name="MH" val="20170718145454"/>
  <p:tag name="MH_LIBRARY" val="GRAPHIC"/>
  <p:tag name="MH_TYPE" val="Other"/>
  <p:tag name="MH_ORDER" val="7"/>
</p:tagLst>
</file>

<file path=ppt/tags/tag70.xml><?xml version="1.0" encoding="utf-8"?>
<p:tagLst xmlns:p="http://schemas.openxmlformats.org/presentationml/2006/main">
  <p:tag name="MH" val="20170718145711"/>
  <p:tag name="MH_LIBRARY" val="GRAPHIC"/>
  <p:tag name="MH_TYPE" val="Other"/>
  <p:tag name="MH_ORDER" val="9"/>
</p:tagLst>
</file>

<file path=ppt/tags/tag71.xml><?xml version="1.0" encoding="utf-8"?>
<p:tagLst xmlns:p="http://schemas.openxmlformats.org/presentationml/2006/main">
  <p:tag name="MH" val="20170718145711"/>
  <p:tag name="MH_LIBRARY" val="GRAPHIC"/>
  <p:tag name="MH_TYPE" val="Other"/>
  <p:tag name="MH_ORDER" val="10"/>
</p:tagLst>
</file>

<file path=ppt/tags/tag72.xml><?xml version="1.0" encoding="utf-8"?>
<p:tagLst xmlns:p="http://schemas.openxmlformats.org/presentationml/2006/main">
  <p:tag name="MH" val="20170718145711"/>
  <p:tag name="MH_LIBRARY" val="GRAPHIC"/>
  <p:tag name="MH_TYPE" val="Other"/>
  <p:tag name="MH_ORDER" val="11"/>
</p:tagLst>
</file>

<file path=ppt/tags/tag73.xml><?xml version="1.0" encoding="utf-8"?>
<p:tagLst xmlns:p="http://schemas.openxmlformats.org/presentationml/2006/main">
  <p:tag name="MH_TYPE" val="#NeiR#"/>
  <p:tag name="MH_NUMBER" val="4"/>
  <p:tag name="MH_CATEGORY" val="#LiuChBZh#"/>
  <p:tag name="MH_LAYOUT" val="SubTitle"/>
  <p:tag name="MH" val="20170718145711"/>
  <p:tag name="MH_LIBRARY" val="GRAPHIC"/>
</p:tagLst>
</file>

<file path=ppt/tags/tag74.xml><?xml version="1.0" encoding="utf-8"?>
<p:tagLst xmlns:p="http://schemas.openxmlformats.org/presentationml/2006/main">
  <p:tag name="MH" val="20170718145758"/>
  <p:tag name="MH_LIBRARY" val="GRAPHIC"/>
  <p:tag name="MH_TYPE" val="Other"/>
  <p:tag name="MH_ORDER" val="1"/>
</p:tagLst>
</file>

<file path=ppt/tags/tag75.xml><?xml version="1.0" encoding="utf-8"?>
<p:tagLst xmlns:p="http://schemas.openxmlformats.org/presentationml/2006/main">
  <p:tag name="MH" val="20170718145758"/>
  <p:tag name="MH_LIBRARY" val="GRAPHIC"/>
  <p:tag name="MH_TYPE" val="Other"/>
  <p:tag name="MH_ORDER" val="2"/>
</p:tagLst>
</file>

<file path=ppt/tags/tag76.xml><?xml version="1.0" encoding="utf-8"?>
<p:tagLst xmlns:p="http://schemas.openxmlformats.org/presentationml/2006/main">
  <p:tag name="MH" val="20170718145758"/>
  <p:tag name="MH_LIBRARY" val="GRAPHIC"/>
  <p:tag name="MH_TYPE" val="Other"/>
  <p:tag name="MH_ORDER" val="3"/>
</p:tagLst>
</file>

<file path=ppt/tags/tag77.xml><?xml version="1.0" encoding="utf-8"?>
<p:tagLst xmlns:p="http://schemas.openxmlformats.org/presentationml/2006/main">
  <p:tag name="MH" val="20170718145758"/>
  <p:tag name="MH_LIBRARY" val="GRAPHIC"/>
  <p:tag name="MH_TYPE" val="Other"/>
  <p:tag name="MH_ORDER" val="4"/>
</p:tagLst>
</file>

<file path=ppt/tags/tag78.xml><?xml version="1.0" encoding="utf-8"?>
<p:tagLst xmlns:p="http://schemas.openxmlformats.org/presentationml/2006/main">
  <p:tag name="MH" val="20170718145758"/>
  <p:tag name="MH_LIBRARY" val="GRAPHIC"/>
  <p:tag name="MH_TYPE" val="Other"/>
  <p:tag name="MH_ORDER" val="5"/>
</p:tagLst>
</file>

<file path=ppt/tags/tag79.xml><?xml version="1.0" encoding="utf-8"?>
<p:tagLst xmlns:p="http://schemas.openxmlformats.org/presentationml/2006/main">
  <p:tag name="MH" val="20170718145758"/>
  <p:tag name="MH_LIBRARY" val="GRAPHIC"/>
  <p:tag name="MH_TYPE" val="Other"/>
  <p:tag name="MH_ORDER" val="6"/>
</p:tagLst>
</file>

<file path=ppt/tags/tag8.xml><?xml version="1.0" encoding="utf-8"?>
<p:tagLst xmlns:p="http://schemas.openxmlformats.org/presentationml/2006/main">
  <p:tag name="MH" val="20170718145454"/>
  <p:tag name="MH_LIBRARY" val="GRAPHIC"/>
  <p:tag name="MH_TYPE" val="Other"/>
  <p:tag name="MH_ORDER" val="8"/>
</p:tagLst>
</file>

<file path=ppt/tags/tag80.xml><?xml version="1.0" encoding="utf-8"?>
<p:tagLst xmlns:p="http://schemas.openxmlformats.org/presentationml/2006/main">
  <p:tag name="MH" val="20170718145758"/>
  <p:tag name="MH_LIBRARY" val="GRAPHIC"/>
  <p:tag name="MH_TYPE" val="Other"/>
  <p:tag name="MH_ORDER" val="7"/>
</p:tagLst>
</file>

<file path=ppt/tags/tag81.xml><?xml version="1.0" encoding="utf-8"?>
<p:tagLst xmlns:p="http://schemas.openxmlformats.org/presentationml/2006/main">
  <p:tag name="MH" val="20170718145758"/>
  <p:tag name="MH_LIBRARY" val="GRAPHIC"/>
  <p:tag name="MH_TYPE" val="Other"/>
  <p:tag name="MH_ORDER" val="8"/>
</p:tagLst>
</file>

<file path=ppt/tags/tag82.xml><?xml version="1.0" encoding="utf-8"?>
<p:tagLst xmlns:p="http://schemas.openxmlformats.org/presentationml/2006/main">
  <p:tag name="MH" val="20170718145758"/>
  <p:tag name="MH_LIBRARY" val="GRAPHIC"/>
  <p:tag name="MH_TYPE" val="Other"/>
  <p:tag name="MH_ORDER" val="9"/>
</p:tagLst>
</file>

<file path=ppt/tags/tag83.xml><?xml version="1.0" encoding="utf-8"?>
<p:tagLst xmlns:p="http://schemas.openxmlformats.org/presentationml/2006/main">
  <p:tag name="MH" val="20170718145758"/>
  <p:tag name="MH_LIBRARY" val="GRAPHIC"/>
  <p:tag name="MH_TYPE" val="Other"/>
  <p:tag name="MH_ORDER" val="10"/>
</p:tagLst>
</file>

<file path=ppt/tags/tag84.xml><?xml version="1.0" encoding="utf-8"?>
<p:tagLst xmlns:p="http://schemas.openxmlformats.org/presentationml/2006/main">
  <p:tag name="MH_TYPE" val="#NeiR#"/>
  <p:tag name="MH_NUMBER" val="4"/>
  <p:tag name="MH_CATEGORY" val="#LiuChBZh#"/>
  <p:tag name="MH_LAYOUT" val="SubTitle"/>
  <p:tag name="MH" val="20170718145758"/>
  <p:tag name="MH_LIBRARY" val="GRAPHIC"/>
</p:tagLst>
</file>

<file path=ppt/tags/tag9.xml><?xml version="1.0" encoding="utf-8"?>
<p:tagLst xmlns:p="http://schemas.openxmlformats.org/presentationml/2006/main">
  <p:tag name="MH" val="20170718145454"/>
  <p:tag name="MH_LIBRARY" val="GRAPHIC"/>
  <p:tag name="MH_TYPE" val="Other"/>
  <p:tag name="MH_ORDER" val="9"/>
</p:tagLst>
</file>

<file path=ppt/theme/theme1.xml><?xml version="1.0" encoding="utf-8"?>
<a:theme xmlns:a="http://schemas.openxmlformats.org/drawingml/2006/main" name="包图主题2">
  <a:themeElements>
    <a:clrScheme name="自定义 77">
      <a:dk1>
        <a:sysClr val="windowText" lastClr="000000"/>
      </a:dk1>
      <a:lt1>
        <a:sysClr val="window" lastClr="FFFFFF"/>
      </a:lt1>
      <a:dk2>
        <a:srgbClr val="44546A"/>
      </a:dk2>
      <a:lt2>
        <a:srgbClr val="E7E6E6"/>
      </a:lt2>
      <a:accent1>
        <a:srgbClr val="FF9DAE"/>
      </a:accent1>
      <a:accent2>
        <a:srgbClr val="00C6CF"/>
      </a:accent2>
      <a:accent3>
        <a:srgbClr val="FFC5BD"/>
      </a:accent3>
      <a:accent4>
        <a:srgbClr val="96E4DE"/>
      </a:accent4>
      <a:accent5>
        <a:srgbClr val="FF9DAE"/>
      </a:accent5>
      <a:accent6>
        <a:srgbClr val="00C6C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2500</Words>
  <Application>WPS 演示</Application>
  <PresentationFormat>自定义</PresentationFormat>
  <Paragraphs>221</Paragraphs>
  <Slides>14</Slides>
  <Notes>24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Arial</vt:lpstr>
      <vt:lpstr>微软雅黑</vt:lpstr>
      <vt:lpstr>迷你简准圆</vt:lpstr>
      <vt:lpstr>等线</vt:lpstr>
      <vt:lpstr>等线</vt:lpstr>
      <vt:lpstr>Calibri</vt:lpstr>
      <vt:lpstr>幼圆</vt:lpstr>
      <vt:lpstr>Calibri</vt:lpstr>
      <vt:lpstr>Elephant</vt:lpstr>
      <vt:lpstr>Microsoft JhengHei</vt:lpstr>
      <vt:lpstr>Impact</vt:lpstr>
      <vt:lpstr>Adobe Gothic Std B</vt:lpstr>
      <vt:lpstr>Arial Unicode MS</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pc</cp:lastModifiedBy>
  <cp:revision>126</cp:revision>
  <dcterms:created xsi:type="dcterms:W3CDTF">2018-12-18T07:45:00Z</dcterms:created>
  <dcterms:modified xsi:type="dcterms:W3CDTF">2020-05-17T13:42:18Z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