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9" r:id="rId1"/>
  </p:sldMasterIdLst>
  <p:sldIdLst>
    <p:sldId id="256" r:id="rId2"/>
    <p:sldId id="263" r:id="rId3"/>
    <p:sldId id="274" r:id="rId4"/>
    <p:sldId id="275" r:id="rId5"/>
    <p:sldId id="276" r:id="rId6"/>
    <p:sldId id="259" r:id="rId7"/>
    <p:sldId id="260" r:id="rId8"/>
    <p:sldId id="277" r:id="rId9"/>
    <p:sldId id="278" r:id="rId10"/>
    <p:sldId id="279" r:id="rId11"/>
    <p:sldId id="264" r:id="rId12"/>
    <p:sldId id="289" r:id="rId13"/>
    <p:sldId id="290" r:id="rId14"/>
    <p:sldId id="288" r:id="rId15"/>
    <p:sldId id="266" r:id="rId16"/>
    <p:sldId id="262" r:id="rId17"/>
    <p:sldId id="267" r:id="rId18"/>
    <p:sldId id="268" r:id="rId19"/>
    <p:sldId id="269" r:id="rId20"/>
    <p:sldId id="280" r:id="rId21"/>
    <p:sldId id="270" r:id="rId22"/>
    <p:sldId id="271" r:id="rId23"/>
    <p:sldId id="272" r:id="rId24"/>
    <p:sldId id="273" r:id="rId25"/>
    <p:sldId id="284" r:id="rId26"/>
    <p:sldId id="285" r:id="rId27"/>
    <p:sldId id="286" r:id="rId28"/>
    <p:sldId id="287" r:id="rId29"/>
    <p:sldId id="258" r:id="rId30"/>
    <p:sldId id="283" r:id="rId31"/>
    <p:sldId id="291" r:id="rId32"/>
    <p:sldId id="292" r:id="rId33"/>
    <p:sldId id="282" r:id="rId34"/>
    <p:sldId id="281" r:id="rId35"/>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88" autoAdjust="0"/>
    <p:restoredTop sz="94660"/>
  </p:normalViewPr>
  <p:slideViewPr>
    <p:cSldViewPr>
      <p:cViewPr varScale="1">
        <p:scale>
          <a:sx n="116" d="100"/>
          <a:sy n="116" d="100"/>
        </p:scale>
        <p:origin x="135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slideMaster" Target="../slideMasters/slideMaster1.xml"/><Relationship Id="rId4" Type="http://schemas.openxmlformats.org/officeDocument/2006/relationships/tags" Target="../tags/tag6.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slideMaster" Target="../slideMasters/slideMaster1.xml"/><Relationship Id="rId4" Type="http://schemas.openxmlformats.org/officeDocument/2006/relationships/tags" Target="../tags/tag1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slideMaster" Target="../slideMasters/slideMaster1.xml"/><Relationship Id="rId4"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slideMaster" Target="../slideMasters/slideMaster1.xml"/><Relationship Id="rId4" Type="http://schemas.openxmlformats.org/officeDocument/2006/relationships/tags" Target="../tags/tag2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slideMaster" Target="../slideMasters/slideMaster1.xml"/><Relationship Id="rId4" Type="http://schemas.openxmlformats.org/officeDocument/2006/relationships/tags" Target="../tags/tag2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slideMaster" Target="../slideMasters/slideMaster1.xml"/><Relationship Id="rId4" Type="http://schemas.openxmlformats.org/officeDocument/2006/relationships/tags" Target="../tags/tag30.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Master" Target="../slideMasters/slideMaster1.xml"/><Relationship Id="rId4" Type="http://schemas.openxmlformats.org/officeDocument/2006/relationships/tags" Target="../tags/tag38.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slideMaster" Target="../slideMasters/slideMaster1.xml"/><Relationship Id="rId4" Type="http://schemas.openxmlformats.org/officeDocument/2006/relationships/tags" Target="../tags/tag4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slideMaster" Target="../slideMasters/slideMaster1.xml"/><Relationship Id="rId4" Type="http://schemas.openxmlformats.org/officeDocument/2006/relationships/tags" Target="../tags/tag46.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slideMaster" Target="../slideMasters/slideMaster1.xml"/><Relationship Id="rId4" Type="http://schemas.openxmlformats.org/officeDocument/2006/relationships/tags" Target="../tags/tag50.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slideMaster" Target="../slideMasters/slideMaster1.xml"/><Relationship Id="rId4" Type="http://schemas.openxmlformats.org/officeDocument/2006/relationships/tags" Target="../tags/tag54.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slideMaster" Target="../slideMasters/slideMaster1.xml"/><Relationship Id="rId4" Type="http://schemas.openxmlformats.org/officeDocument/2006/relationships/tags" Target="../tags/tag62.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slideMaster" Target="../slideMasters/slideMaster1.xml"/><Relationship Id="rId4" Type="http://schemas.openxmlformats.org/officeDocument/2006/relationships/tags" Target="../tags/tag6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矩形 38"/>
          <p:cNvSpPr/>
          <p:nvPr/>
        </p:nvSpPr>
        <p:spPr>
          <a:xfrm>
            <a:off x="0" y="0"/>
            <a:ext cx="9144000" cy="6896100"/>
          </a:xfrm>
          <a:prstGeom prst="rect">
            <a:avLst/>
          </a:prstGeom>
          <a:solidFill>
            <a:schemeClr val="accent2"/>
          </a:solidFill>
          <a:ln w="12700" cap="flat" cmpd="sng" algn="ctr">
            <a:noFill/>
            <a:prstDash val="solid"/>
            <a:miter lim="800000"/>
          </a:ln>
          <a:effectLst/>
        </p:spPr>
        <p:txBody>
          <a:bodyPr anchor="ctr"/>
          <a:lstStyle/>
          <a:p>
            <a:pPr algn="ctr" defTabSz="685800" fontAlgn="auto">
              <a:spcBef>
                <a:spcPts val="0"/>
              </a:spcBef>
              <a:spcAft>
                <a:spcPts val="0"/>
              </a:spcAft>
              <a:defRPr/>
            </a:pPr>
            <a:endParaRPr lang="zh-CN" altLang="en-US" sz="1350" kern="0" dirty="0">
              <a:solidFill>
                <a:prstClr val="white"/>
              </a:solidFill>
              <a:latin typeface="Calibri"/>
              <a:ea typeface="宋体" panose="02010600030101010101" pitchFamily="2" charset="-122"/>
            </a:endParaRPr>
          </a:p>
        </p:txBody>
      </p:sp>
      <p:sp>
        <p:nvSpPr>
          <p:cNvPr id="5" name="任意多边形 31"/>
          <p:cNvSpPr/>
          <p:nvPr/>
        </p:nvSpPr>
        <p:spPr>
          <a:xfrm rot="13350635">
            <a:off x="17463" y="-2843213"/>
            <a:ext cx="8618537" cy="8877301"/>
          </a:xfrm>
          <a:custGeom>
            <a:avLst/>
            <a:gdLst>
              <a:gd name="connsiteX0" fmla="*/ 8618466 w 8618466"/>
              <a:gd name="connsiteY0" fmla="*/ 2717637 h 8877638"/>
              <a:gd name="connsiteX1" fmla="*/ 1843929 w 8618466"/>
              <a:gd name="connsiteY1" fmla="*/ 8877638 h 8877638"/>
              <a:gd name="connsiteX2" fmla="*/ 139426 w 8618466"/>
              <a:gd name="connsiteY2" fmla="*/ 7033167 h 8877638"/>
              <a:gd name="connsiteX3" fmla="*/ 104969 w 8618466"/>
              <a:gd name="connsiteY3" fmla="*/ 6872697 h 8877638"/>
              <a:gd name="connsiteX4" fmla="*/ 2403984 w 8618466"/>
              <a:gd name="connsiteY4" fmla="*/ 1058989 h 8877638"/>
              <a:gd name="connsiteX5" fmla="*/ 6122066 w 8618466"/>
              <a:gd name="connsiteY5" fmla="*/ 16900 h 8877638"/>
              <a:gd name="connsiteX6" fmla="*/ 6144967 w 8618466"/>
              <a:gd name="connsiteY6" fmla="*/ 19287 h 887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18466" h="8877638">
                <a:moveTo>
                  <a:pt x="8618466" y="2717637"/>
                </a:moveTo>
                <a:lnTo>
                  <a:pt x="1843929" y="8877638"/>
                </a:lnTo>
                <a:lnTo>
                  <a:pt x="139426" y="7033167"/>
                </a:lnTo>
                <a:lnTo>
                  <a:pt x="104969" y="6872697"/>
                </a:lnTo>
                <a:cubicBezTo>
                  <a:pt x="-316496" y="4683300"/>
                  <a:pt x="547487" y="2390745"/>
                  <a:pt x="2403984" y="1058989"/>
                </a:cubicBezTo>
                <a:cubicBezTo>
                  <a:pt x="3521088" y="257635"/>
                  <a:pt x="4838669" y="-82769"/>
                  <a:pt x="6122066" y="16900"/>
                </a:cubicBezTo>
                <a:lnTo>
                  <a:pt x="6144967" y="19287"/>
                </a:lnTo>
                <a:close/>
              </a:path>
            </a:pathLst>
          </a:custGeom>
          <a:solidFill>
            <a:sysClr val="window" lastClr="FFFFFF"/>
          </a:solidFill>
          <a:ln w="12700" cap="flat" cmpd="sng" algn="ctr">
            <a:noFill/>
            <a:prstDash val="solid"/>
            <a:miter lim="800000"/>
          </a:ln>
          <a:effectLst/>
        </p:spPr>
        <p:txBody>
          <a:bodyPr anchor="ctr"/>
          <a:lstStyle/>
          <a:p>
            <a:pPr algn="ctr" defTabSz="685800" fontAlgn="auto">
              <a:spcBef>
                <a:spcPts val="0"/>
              </a:spcBef>
              <a:spcAft>
                <a:spcPts val="0"/>
              </a:spcAft>
              <a:defRPr/>
            </a:pPr>
            <a:endParaRPr lang="zh-CN" altLang="en-US" sz="1350" kern="0" dirty="0">
              <a:solidFill>
                <a:prstClr val="white"/>
              </a:solidFill>
              <a:latin typeface="Calibri"/>
              <a:ea typeface="宋体" panose="02010600030101010101" pitchFamily="2" charset="-122"/>
            </a:endParaRPr>
          </a:p>
        </p:txBody>
      </p:sp>
      <p:sp>
        <p:nvSpPr>
          <p:cNvPr id="6" name="等腰三角形 40"/>
          <p:cNvSpPr/>
          <p:nvPr/>
        </p:nvSpPr>
        <p:spPr>
          <a:xfrm rot="18000000" flipH="1">
            <a:off x="6142038" y="2166937"/>
            <a:ext cx="444500" cy="288925"/>
          </a:xfrm>
          <a:prstGeom prst="triangle">
            <a:avLst/>
          </a:prstGeom>
          <a:solidFill>
            <a:srgbClr val="E7E6E6"/>
          </a:solidFill>
          <a:ln w="12700" cap="flat" cmpd="sng" algn="ctr">
            <a:noFill/>
            <a:prstDash val="solid"/>
            <a:miter lim="800000"/>
          </a:ln>
          <a:effectLst/>
        </p:spPr>
        <p:txBody>
          <a:bodyPr anchor="ctr"/>
          <a:lstStyle/>
          <a:p>
            <a:pPr algn="ctr" defTabSz="685800" fontAlgn="auto">
              <a:spcBef>
                <a:spcPts val="0"/>
              </a:spcBef>
              <a:spcAft>
                <a:spcPts val="0"/>
              </a:spcAft>
              <a:defRPr/>
            </a:pPr>
            <a:endParaRPr lang="zh-CN" altLang="en-US" sz="1350" kern="0">
              <a:solidFill>
                <a:prstClr val="white"/>
              </a:solidFill>
              <a:latin typeface="Calibri"/>
              <a:ea typeface="宋体" panose="02010600030101010101" pitchFamily="2" charset="-122"/>
            </a:endParaRPr>
          </a:p>
        </p:txBody>
      </p:sp>
      <p:sp>
        <p:nvSpPr>
          <p:cNvPr id="7" name="等腰三角形 41"/>
          <p:cNvSpPr/>
          <p:nvPr/>
        </p:nvSpPr>
        <p:spPr>
          <a:xfrm rot="19813541" flipH="1">
            <a:off x="3702050" y="1487488"/>
            <a:ext cx="331788" cy="385762"/>
          </a:xfrm>
          <a:prstGeom prst="triangle">
            <a:avLst/>
          </a:prstGeom>
          <a:solidFill>
            <a:srgbClr val="1B90A2"/>
          </a:solidFill>
          <a:ln w="12700" cap="flat" cmpd="sng" algn="ctr">
            <a:noFill/>
            <a:prstDash val="solid"/>
            <a:miter lim="800000"/>
          </a:ln>
          <a:effectLst/>
        </p:spPr>
        <p:txBody>
          <a:bodyPr anchor="ctr"/>
          <a:lstStyle/>
          <a:p>
            <a:pPr algn="ctr" defTabSz="685800" fontAlgn="auto">
              <a:spcBef>
                <a:spcPts val="0"/>
              </a:spcBef>
              <a:spcAft>
                <a:spcPts val="0"/>
              </a:spcAft>
              <a:defRPr/>
            </a:pPr>
            <a:endParaRPr lang="zh-CN" altLang="en-US" sz="1350" kern="0">
              <a:solidFill>
                <a:prstClr val="white"/>
              </a:solidFill>
              <a:latin typeface="Calibri"/>
              <a:ea typeface="宋体" panose="02010600030101010101" pitchFamily="2" charset="-122"/>
            </a:endParaRPr>
          </a:p>
        </p:txBody>
      </p:sp>
      <p:sp>
        <p:nvSpPr>
          <p:cNvPr id="8" name="等腰三角形 42"/>
          <p:cNvSpPr/>
          <p:nvPr/>
        </p:nvSpPr>
        <p:spPr>
          <a:xfrm rot="18000000" flipH="1">
            <a:off x="2220120" y="6292056"/>
            <a:ext cx="442912" cy="288925"/>
          </a:xfrm>
          <a:prstGeom prst="triangle">
            <a:avLst/>
          </a:prstGeom>
          <a:solidFill>
            <a:srgbClr val="E7E6E6"/>
          </a:solidFill>
          <a:ln w="12700" cap="flat" cmpd="sng" algn="ctr">
            <a:noFill/>
            <a:prstDash val="solid"/>
            <a:miter lim="800000"/>
          </a:ln>
          <a:effectLst/>
        </p:spPr>
        <p:txBody>
          <a:bodyPr anchor="ctr"/>
          <a:lstStyle/>
          <a:p>
            <a:pPr algn="ctr" defTabSz="685800" fontAlgn="auto">
              <a:spcBef>
                <a:spcPts val="0"/>
              </a:spcBef>
              <a:spcAft>
                <a:spcPts val="0"/>
              </a:spcAft>
              <a:defRPr/>
            </a:pPr>
            <a:endParaRPr lang="zh-CN" altLang="en-US" sz="1350" kern="0">
              <a:solidFill>
                <a:prstClr val="white"/>
              </a:solidFill>
              <a:latin typeface="Calibri"/>
              <a:ea typeface="宋体" panose="02010600030101010101" pitchFamily="2" charset="-122"/>
            </a:endParaRPr>
          </a:p>
        </p:txBody>
      </p:sp>
      <p:sp>
        <p:nvSpPr>
          <p:cNvPr id="9" name="等腰三角形 43"/>
          <p:cNvSpPr/>
          <p:nvPr/>
        </p:nvSpPr>
        <p:spPr>
          <a:xfrm rot="19813541" flipH="1">
            <a:off x="1685925" y="1046163"/>
            <a:ext cx="333375" cy="385762"/>
          </a:xfrm>
          <a:prstGeom prst="triangle">
            <a:avLst/>
          </a:prstGeom>
          <a:solidFill>
            <a:srgbClr val="FDCD5F"/>
          </a:solidFill>
          <a:ln w="12700" cap="flat" cmpd="sng" algn="ctr">
            <a:noFill/>
            <a:prstDash val="solid"/>
            <a:miter lim="800000"/>
          </a:ln>
          <a:effectLst/>
        </p:spPr>
        <p:txBody>
          <a:bodyPr anchor="ctr"/>
          <a:lstStyle/>
          <a:p>
            <a:pPr algn="ctr" defTabSz="685800" fontAlgn="auto">
              <a:spcBef>
                <a:spcPts val="0"/>
              </a:spcBef>
              <a:spcAft>
                <a:spcPts val="0"/>
              </a:spcAft>
              <a:defRPr/>
            </a:pPr>
            <a:endParaRPr lang="zh-CN" altLang="en-US" sz="1350" kern="0">
              <a:solidFill>
                <a:prstClr val="white"/>
              </a:solidFill>
              <a:latin typeface="Calibri"/>
              <a:ea typeface="宋体" panose="02010600030101010101" pitchFamily="2" charset="-122"/>
            </a:endParaRPr>
          </a:p>
        </p:txBody>
      </p:sp>
      <p:sp>
        <p:nvSpPr>
          <p:cNvPr id="10" name="等腰三角形 44"/>
          <p:cNvSpPr/>
          <p:nvPr/>
        </p:nvSpPr>
        <p:spPr>
          <a:xfrm rot="18000000" flipH="1">
            <a:off x="2637631" y="5220494"/>
            <a:ext cx="442913" cy="288925"/>
          </a:xfrm>
          <a:prstGeom prst="triangle">
            <a:avLst/>
          </a:prstGeom>
          <a:solidFill>
            <a:srgbClr val="55C1E7"/>
          </a:solidFill>
          <a:ln w="12700" cap="flat" cmpd="sng" algn="ctr">
            <a:noFill/>
            <a:prstDash val="solid"/>
            <a:miter lim="800000"/>
          </a:ln>
          <a:effectLst/>
        </p:spPr>
        <p:txBody>
          <a:bodyPr anchor="ctr"/>
          <a:lstStyle/>
          <a:p>
            <a:pPr algn="ctr" defTabSz="685800" fontAlgn="auto">
              <a:spcBef>
                <a:spcPts val="0"/>
              </a:spcBef>
              <a:spcAft>
                <a:spcPts val="0"/>
              </a:spcAft>
              <a:defRPr/>
            </a:pPr>
            <a:endParaRPr lang="zh-CN" altLang="en-US" sz="1350" kern="0">
              <a:solidFill>
                <a:prstClr val="white"/>
              </a:solidFill>
              <a:latin typeface="Calibri"/>
              <a:ea typeface="宋体" panose="02010600030101010101" pitchFamily="2" charset="-122"/>
            </a:endParaRPr>
          </a:p>
        </p:txBody>
      </p:sp>
      <p:sp>
        <p:nvSpPr>
          <p:cNvPr id="11" name="等腰三角形 45"/>
          <p:cNvSpPr/>
          <p:nvPr/>
        </p:nvSpPr>
        <p:spPr>
          <a:xfrm rot="18000000" flipH="1">
            <a:off x="963613" y="2544763"/>
            <a:ext cx="442912" cy="290512"/>
          </a:xfrm>
          <a:prstGeom prst="triangle">
            <a:avLst/>
          </a:prstGeom>
          <a:solidFill>
            <a:srgbClr val="E7E6E6"/>
          </a:solidFill>
          <a:ln w="12700" cap="flat" cmpd="sng" algn="ctr">
            <a:noFill/>
            <a:prstDash val="solid"/>
            <a:miter lim="800000"/>
          </a:ln>
          <a:effectLst/>
        </p:spPr>
        <p:txBody>
          <a:bodyPr anchor="ctr"/>
          <a:lstStyle/>
          <a:p>
            <a:pPr algn="ctr" defTabSz="685800" fontAlgn="auto">
              <a:spcBef>
                <a:spcPts val="0"/>
              </a:spcBef>
              <a:spcAft>
                <a:spcPts val="0"/>
              </a:spcAft>
              <a:defRPr/>
            </a:pPr>
            <a:endParaRPr lang="zh-CN" altLang="en-US" sz="1350" kern="0">
              <a:solidFill>
                <a:prstClr val="white"/>
              </a:solidFill>
              <a:latin typeface="Calibri"/>
              <a:ea typeface="宋体" panose="02010600030101010101" pitchFamily="2" charset="-122"/>
            </a:endParaRPr>
          </a:p>
        </p:txBody>
      </p:sp>
      <p:grpSp>
        <p:nvGrpSpPr>
          <p:cNvPr id="12" name="组合 46"/>
          <p:cNvGrpSpPr>
            <a:grpSpLocks/>
          </p:cNvGrpSpPr>
          <p:nvPr/>
        </p:nvGrpSpPr>
        <p:grpSpPr bwMode="auto">
          <a:xfrm>
            <a:off x="1319213" y="3341688"/>
            <a:ext cx="901700" cy="830262"/>
            <a:chOff x="1720243" y="1975504"/>
            <a:chExt cx="1202722" cy="831130"/>
          </a:xfrm>
        </p:grpSpPr>
        <p:sp>
          <p:nvSpPr>
            <p:cNvPr id="13" name="等腰三角形 47"/>
            <p:cNvSpPr/>
            <p:nvPr/>
          </p:nvSpPr>
          <p:spPr>
            <a:xfrm rot="19813541" flipH="1">
              <a:off x="2099269" y="1975504"/>
              <a:ext cx="444668" cy="386165"/>
            </a:xfrm>
            <a:prstGeom prst="triangle">
              <a:avLst/>
            </a:prstGeom>
            <a:solidFill>
              <a:srgbClr val="1B90A2"/>
            </a:solidFill>
            <a:ln w="12700" cap="flat" cmpd="sng" algn="ctr">
              <a:noFill/>
              <a:prstDash val="solid"/>
              <a:miter lim="800000"/>
            </a:ln>
            <a:effectLst/>
          </p:spPr>
          <p:txBody>
            <a:bodyPr anchor="ctr"/>
            <a:lstStyle/>
            <a:p>
              <a:pPr algn="ctr" defTabSz="685800" fontAlgn="auto">
                <a:spcBef>
                  <a:spcPts val="0"/>
                </a:spcBef>
                <a:spcAft>
                  <a:spcPts val="0"/>
                </a:spcAft>
                <a:defRPr/>
              </a:pPr>
              <a:endParaRPr lang="zh-CN" altLang="en-US" sz="1350" kern="0">
                <a:solidFill>
                  <a:prstClr val="white"/>
                </a:solidFill>
                <a:latin typeface="Calibri"/>
                <a:ea typeface="宋体" panose="02010600030101010101" pitchFamily="2" charset="-122"/>
              </a:endParaRPr>
            </a:p>
          </p:txBody>
        </p:sp>
        <p:sp>
          <p:nvSpPr>
            <p:cNvPr id="14" name="等腰三角形 48"/>
            <p:cNvSpPr/>
            <p:nvPr/>
          </p:nvSpPr>
          <p:spPr>
            <a:xfrm rot="19813541" flipH="1">
              <a:off x="2099269" y="2420469"/>
              <a:ext cx="444668" cy="386165"/>
            </a:xfrm>
            <a:prstGeom prst="triangle">
              <a:avLst/>
            </a:prstGeom>
            <a:solidFill>
              <a:srgbClr val="93B784"/>
            </a:solidFill>
            <a:ln w="12700" cap="flat" cmpd="sng" algn="ctr">
              <a:noFill/>
              <a:prstDash val="solid"/>
              <a:miter lim="800000"/>
            </a:ln>
            <a:effectLst/>
          </p:spPr>
          <p:txBody>
            <a:bodyPr anchor="ctr"/>
            <a:lstStyle/>
            <a:p>
              <a:pPr algn="ctr" defTabSz="685800" fontAlgn="auto">
                <a:spcBef>
                  <a:spcPts val="0"/>
                </a:spcBef>
                <a:spcAft>
                  <a:spcPts val="0"/>
                </a:spcAft>
                <a:defRPr/>
              </a:pPr>
              <a:endParaRPr lang="zh-CN" altLang="en-US" sz="1350" kern="0">
                <a:solidFill>
                  <a:prstClr val="white"/>
                </a:solidFill>
                <a:latin typeface="Calibri"/>
                <a:ea typeface="宋体" panose="02010600030101010101" pitchFamily="2" charset="-122"/>
              </a:endParaRPr>
            </a:p>
          </p:txBody>
        </p:sp>
        <p:sp>
          <p:nvSpPr>
            <p:cNvPr id="15" name="等腰三角形 49"/>
            <p:cNvSpPr/>
            <p:nvPr/>
          </p:nvSpPr>
          <p:spPr>
            <a:xfrm rot="19813541" flipH="1">
              <a:off x="2480413" y="2197986"/>
              <a:ext cx="442552" cy="386165"/>
            </a:xfrm>
            <a:prstGeom prst="triangle">
              <a:avLst/>
            </a:prstGeom>
            <a:solidFill>
              <a:srgbClr val="55C1E7"/>
            </a:solidFill>
            <a:ln w="12700" cap="flat" cmpd="sng" algn="ctr">
              <a:noFill/>
              <a:prstDash val="solid"/>
              <a:miter lim="800000"/>
            </a:ln>
            <a:effectLst/>
          </p:spPr>
          <p:txBody>
            <a:bodyPr anchor="ctr"/>
            <a:lstStyle/>
            <a:p>
              <a:pPr algn="ctr" defTabSz="685800" fontAlgn="auto">
                <a:spcBef>
                  <a:spcPts val="0"/>
                </a:spcBef>
                <a:spcAft>
                  <a:spcPts val="0"/>
                </a:spcAft>
                <a:defRPr/>
              </a:pPr>
              <a:endParaRPr lang="zh-CN" altLang="en-US" sz="1350" kern="0">
                <a:solidFill>
                  <a:prstClr val="white"/>
                </a:solidFill>
                <a:latin typeface="Calibri"/>
                <a:ea typeface="宋体" panose="02010600030101010101" pitchFamily="2" charset="-122"/>
              </a:endParaRPr>
            </a:p>
          </p:txBody>
        </p:sp>
        <p:sp>
          <p:nvSpPr>
            <p:cNvPr id="16" name="等腰三角形 50"/>
            <p:cNvSpPr/>
            <p:nvPr/>
          </p:nvSpPr>
          <p:spPr>
            <a:xfrm rot="19813541" flipH="1">
              <a:off x="1720243" y="2197986"/>
              <a:ext cx="442550" cy="386165"/>
            </a:xfrm>
            <a:prstGeom prst="triangle">
              <a:avLst/>
            </a:prstGeom>
            <a:solidFill>
              <a:srgbClr val="FDCD5F"/>
            </a:solidFill>
            <a:ln w="12700" cap="flat" cmpd="sng" algn="ctr">
              <a:noFill/>
              <a:prstDash val="solid"/>
              <a:miter lim="800000"/>
            </a:ln>
            <a:effectLst/>
          </p:spPr>
          <p:txBody>
            <a:bodyPr anchor="ctr"/>
            <a:lstStyle/>
            <a:p>
              <a:pPr algn="ctr" defTabSz="685800" fontAlgn="auto">
                <a:spcBef>
                  <a:spcPts val="0"/>
                </a:spcBef>
                <a:spcAft>
                  <a:spcPts val="0"/>
                </a:spcAft>
                <a:defRPr/>
              </a:pPr>
              <a:endParaRPr lang="zh-CN" altLang="en-US" sz="1350" kern="0">
                <a:solidFill>
                  <a:prstClr val="white"/>
                </a:solidFill>
                <a:latin typeface="Calibri"/>
                <a:ea typeface="宋体" panose="02010600030101010101" pitchFamily="2" charset="-122"/>
              </a:endParaRPr>
            </a:p>
          </p:txBody>
        </p:sp>
      </p:grpSp>
      <p:grpSp>
        <p:nvGrpSpPr>
          <p:cNvPr id="17" name="组合 51"/>
          <p:cNvGrpSpPr>
            <a:grpSpLocks/>
          </p:cNvGrpSpPr>
          <p:nvPr/>
        </p:nvGrpSpPr>
        <p:grpSpPr bwMode="auto">
          <a:xfrm flipH="1">
            <a:off x="6923088" y="3341688"/>
            <a:ext cx="901700" cy="830262"/>
            <a:chOff x="1720243" y="1975504"/>
            <a:chExt cx="1202722" cy="831130"/>
          </a:xfrm>
        </p:grpSpPr>
        <p:sp>
          <p:nvSpPr>
            <p:cNvPr id="18" name="等腰三角形 52"/>
            <p:cNvSpPr/>
            <p:nvPr/>
          </p:nvSpPr>
          <p:spPr>
            <a:xfrm rot="19813541" flipH="1">
              <a:off x="2099270" y="1975504"/>
              <a:ext cx="444668" cy="386165"/>
            </a:xfrm>
            <a:prstGeom prst="triangle">
              <a:avLst/>
            </a:prstGeom>
            <a:solidFill>
              <a:srgbClr val="1B90A2"/>
            </a:solidFill>
            <a:ln w="12700" cap="flat" cmpd="sng" algn="ctr">
              <a:noFill/>
              <a:prstDash val="solid"/>
              <a:miter lim="800000"/>
            </a:ln>
            <a:effectLst/>
          </p:spPr>
          <p:txBody>
            <a:bodyPr anchor="ctr"/>
            <a:lstStyle/>
            <a:p>
              <a:pPr algn="ctr" defTabSz="685800" fontAlgn="auto">
                <a:spcBef>
                  <a:spcPts val="0"/>
                </a:spcBef>
                <a:spcAft>
                  <a:spcPts val="0"/>
                </a:spcAft>
                <a:defRPr/>
              </a:pPr>
              <a:endParaRPr lang="zh-CN" altLang="en-US" sz="1350" kern="0">
                <a:solidFill>
                  <a:prstClr val="white"/>
                </a:solidFill>
                <a:latin typeface="Calibri"/>
                <a:ea typeface="宋体" panose="02010600030101010101" pitchFamily="2" charset="-122"/>
              </a:endParaRPr>
            </a:p>
          </p:txBody>
        </p:sp>
        <p:sp>
          <p:nvSpPr>
            <p:cNvPr id="19" name="等腰三角形 53"/>
            <p:cNvSpPr/>
            <p:nvPr/>
          </p:nvSpPr>
          <p:spPr>
            <a:xfrm rot="19813541" flipH="1">
              <a:off x="2099270" y="2420469"/>
              <a:ext cx="444668" cy="386165"/>
            </a:xfrm>
            <a:prstGeom prst="triangle">
              <a:avLst/>
            </a:prstGeom>
            <a:solidFill>
              <a:srgbClr val="93B784"/>
            </a:solidFill>
            <a:ln w="12700" cap="flat" cmpd="sng" algn="ctr">
              <a:noFill/>
              <a:prstDash val="solid"/>
              <a:miter lim="800000"/>
            </a:ln>
            <a:effectLst/>
          </p:spPr>
          <p:txBody>
            <a:bodyPr anchor="ctr"/>
            <a:lstStyle/>
            <a:p>
              <a:pPr algn="ctr" defTabSz="685800" fontAlgn="auto">
                <a:spcBef>
                  <a:spcPts val="0"/>
                </a:spcBef>
                <a:spcAft>
                  <a:spcPts val="0"/>
                </a:spcAft>
                <a:defRPr/>
              </a:pPr>
              <a:endParaRPr lang="zh-CN" altLang="en-US" sz="1350" kern="0">
                <a:solidFill>
                  <a:prstClr val="white"/>
                </a:solidFill>
                <a:latin typeface="Calibri"/>
                <a:ea typeface="宋体" panose="02010600030101010101" pitchFamily="2" charset="-122"/>
              </a:endParaRPr>
            </a:p>
          </p:txBody>
        </p:sp>
        <p:sp>
          <p:nvSpPr>
            <p:cNvPr id="20" name="等腰三角形 54"/>
            <p:cNvSpPr/>
            <p:nvPr/>
          </p:nvSpPr>
          <p:spPr>
            <a:xfrm rot="19813541" flipH="1">
              <a:off x="2480415" y="2197986"/>
              <a:ext cx="442550" cy="386165"/>
            </a:xfrm>
            <a:prstGeom prst="triangle">
              <a:avLst/>
            </a:prstGeom>
            <a:solidFill>
              <a:srgbClr val="55C1E7"/>
            </a:solidFill>
            <a:ln w="12700" cap="flat" cmpd="sng" algn="ctr">
              <a:noFill/>
              <a:prstDash val="solid"/>
              <a:miter lim="800000"/>
            </a:ln>
            <a:effectLst/>
          </p:spPr>
          <p:txBody>
            <a:bodyPr anchor="ctr"/>
            <a:lstStyle/>
            <a:p>
              <a:pPr algn="ctr" defTabSz="685800" fontAlgn="auto">
                <a:spcBef>
                  <a:spcPts val="0"/>
                </a:spcBef>
                <a:spcAft>
                  <a:spcPts val="0"/>
                </a:spcAft>
                <a:defRPr/>
              </a:pPr>
              <a:endParaRPr lang="zh-CN" altLang="en-US" sz="1350" kern="0">
                <a:solidFill>
                  <a:prstClr val="white"/>
                </a:solidFill>
                <a:latin typeface="Calibri"/>
                <a:ea typeface="宋体" panose="02010600030101010101" pitchFamily="2" charset="-122"/>
              </a:endParaRPr>
            </a:p>
          </p:txBody>
        </p:sp>
        <p:sp>
          <p:nvSpPr>
            <p:cNvPr id="21" name="等腰三角形 55"/>
            <p:cNvSpPr/>
            <p:nvPr/>
          </p:nvSpPr>
          <p:spPr>
            <a:xfrm rot="19813541" flipH="1">
              <a:off x="1720243" y="2197986"/>
              <a:ext cx="442552" cy="386165"/>
            </a:xfrm>
            <a:prstGeom prst="triangle">
              <a:avLst/>
            </a:prstGeom>
            <a:solidFill>
              <a:srgbClr val="FDCD5F"/>
            </a:solidFill>
            <a:ln w="12700" cap="flat" cmpd="sng" algn="ctr">
              <a:noFill/>
              <a:prstDash val="solid"/>
              <a:miter lim="800000"/>
            </a:ln>
            <a:effectLst/>
          </p:spPr>
          <p:txBody>
            <a:bodyPr anchor="ctr"/>
            <a:lstStyle/>
            <a:p>
              <a:pPr algn="ctr" defTabSz="685800" fontAlgn="auto">
                <a:spcBef>
                  <a:spcPts val="0"/>
                </a:spcBef>
                <a:spcAft>
                  <a:spcPts val="0"/>
                </a:spcAft>
                <a:defRPr/>
              </a:pPr>
              <a:endParaRPr lang="zh-CN" altLang="en-US" sz="1350" kern="0">
                <a:solidFill>
                  <a:prstClr val="white"/>
                </a:solidFill>
                <a:latin typeface="Calibri"/>
                <a:ea typeface="宋体" panose="02010600030101010101" pitchFamily="2" charset="-122"/>
              </a:endParaRPr>
            </a:p>
          </p:txBody>
        </p:sp>
      </p:grpSp>
      <p:sp>
        <p:nvSpPr>
          <p:cNvPr id="22" name="等腰三角形 56"/>
          <p:cNvSpPr/>
          <p:nvPr/>
        </p:nvSpPr>
        <p:spPr>
          <a:xfrm rot="6300000" flipH="1">
            <a:off x="7957345" y="5193506"/>
            <a:ext cx="442912" cy="288925"/>
          </a:xfrm>
          <a:prstGeom prst="triangle">
            <a:avLst/>
          </a:prstGeom>
          <a:solidFill>
            <a:srgbClr val="55C1E7"/>
          </a:solidFill>
          <a:ln w="12700" cap="flat" cmpd="sng" algn="ctr">
            <a:noFill/>
            <a:prstDash val="solid"/>
            <a:miter lim="800000"/>
          </a:ln>
          <a:effectLst/>
        </p:spPr>
        <p:txBody>
          <a:bodyPr anchor="ctr"/>
          <a:lstStyle/>
          <a:p>
            <a:pPr algn="ctr" defTabSz="685800" fontAlgn="auto">
              <a:spcBef>
                <a:spcPts val="0"/>
              </a:spcBef>
              <a:spcAft>
                <a:spcPts val="0"/>
              </a:spcAft>
              <a:defRPr/>
            </a:pPr>
            <a:endParaRPr lang="zh-CN" altLang="en-US" sz="1350" kern="0">
              <a:solidFill>
                <a:prstClr val="white"/>
              </a:solidFill>
              <a:latin typeface="Calibri"/>
              <a:ea typeface="宋体" panose="02010600030101010101" pitchFamily="2" charset="-122"/>
            </a:endParaRPr>
          </a:p>
        </p:txBody>
      </p:sp>
      <p:sp>
        <p:nvSpPr>
          <p:cNvPr id="23" name="等腰三角形 57"/>
          <p:cNvSpPr/>
          <p:nvPr/>
        </p:nvSpPr>
        <p:spPr>
          <a:xfrm rot="21257021" flipH="1">
            <a:off x="452438" y="5434013"/>
            <a:ext cx="333375" cy="385762"/>
          </a:xfrm>
          <a:prstGeom prst="triangle">
            <a:avLst/>
          </a:prstGeom>
          <a:solidFill>
            <a:sysClr val="window" lastClr="FFFFFF"/>
          </a:solidFill>
          <a:ln w="12700" cap="flat" cmpd="sng" algn="ctr">
            <a:noFill/>
            <a:prstDash val="solid"/>
            <a:miter lim="800000"/>
          </a:ln>
          <a:effectLst/>
        </p:spPr>
        <p:txBody>
          <a:bodyPr anchor="ctr"/>
          <a:lstStyle/>
          <a:p>
            <a:pPr algn="ctr" defTabSz="685800" fontAlgn="auto">
              <a:spcBef>
                <a:spcPts val="0"/>
              </a:spcBef>
              <a:spcAft>
                <a:spcPts val="0"/>
              </a:spcAft>
              <a:defRPr/>
            </a:pPr>
            <a:endParaRPr lang="zh-CN" altLang="en-US" sz="1350" kern="0">
              <a:solidFill>
                <a:prstClr val="white"/>
              </a:solidFill>
              <a:latin typeface="Calibri"/>
              <a:ea typeface="宋体" panose="02010600030101010101" pitchFamily="2" charset="-122"/>
            </a:endParaRPr>
          </a:p>
        </p:txBody>
      </p:sp>
      <p:sp>
        <p:nvSpPr>
          <p:cNvPr id="24" name="等腰三角形 58"/>
          <p:cNvSpPr/>
          <p:nvPr/>
        </p:nvSpPr>
        <p:spPr>
          <a:xfrm rot="1539679" flipH="1">
            <a:off x="809625" y="5562600"/>
            <a:ext cx="333375" cy="385763"/>
          </a:xfrm>
          <a:prstGeom prst="triangle">
            <a:avLst/>
          </a:prstGeom>
          <a:solidFill>
            <a:srgbClr val="55C1E7"/>
          </a:solidFill>
          <a:ln w="12700" cap="flat" cmpd="sng" algn="ctr">
            <a:noFill/>
            <a:prstDash val="solid"/>
            <a:miter lim="800000"/>
          </a:ln>
          <a:effectLst/>
        </p:spPr>
        <p:txBody>
          <a:bodyPr anchor="ctr"/>
          <a:lstStyle/>
          <a:p>
            <a:pPr algn="ctr" defTabSz="685800" fontAlgn="auto">
              <a:spcBef>
                <a:spcPts val="0"/>
              </a:spcBef>
              <a:spcAft>
                <a:spcPts val="0"/>
              </a:spcAft>
              <a:defRPr/>
            </a:pPr>
            <a:endParaRPr lang="zh-CN" altLang="en-US" sz="1350" kern="0">
              <a:solidFill>
                <a:prstClr val="white"/>
              </a:solidFill>
              <a:latin typeface="Calibri"/>
              <a:ea typeface="宋体" panose="02010600030101010101" pitchFamily="2" charset="-122"/>
            </a:endParaRPr>
          </a:p>
        </p:txBody>
      </p:sp>
      <p:sp>
        <p:nvSpPr>
          <p:cNvPr id="25" name="等腰三角形 59"/>
          <p:cNvSpPr/>
          <p:nvPr/>
        </p:nvSpPr>
        <p:spPr>
          <a:xfrm rot="20540864" flipH="1">
            <a:off x="1387475" y="6281738"/>
            <a:ext cx="331788" cy="385762"/>
          </a:xfrm>
          <a:prstGeom prst="triangle">
            <a:avLst/>
          </a:prstGeom>
          <a:solidFill>
            <a:srgbClr val="FDCD5F"/>
          </a:solidFill>
          <a:ln w="12700" cap="flat" cmpd="sng" algn="ctr">
            <a:noFill/>
            <a:prstDash val="solid"/>
            <a:miter lim="800000"/>
          </a:ln>
          <a:effectLst/>
        </p:spPr>
        <p:txBody>
          <a:bodyPr anchor="ctr"/>
          <a:lstStyle/>
          <a:p>
            <a:pPr algn="ctr" defTabSz="685800" fontAlgn="auto">
              <a:spcBef>
                <a:spcPts val="0"/>
              </a:spcBef>
              <a:spcAft>
                <a:spcPts val="0"/>
              </a:spcAft>
              <a:defRPr/>
            </a:pPr>
            <a:endParaRPr lang="zh-CN" altLang="en-US" sz="1350" kern="0">
              <a:solidFill>
                <a:prstClr val="white"/>
              </a:solidFill>
              <a:latin typeface="Calibri"/>
              <a:ea typeface="宋体" panose="02010600030101010101" pitchFamily="2" charset="-122"/>
            </a:endParaRPr>
          </a:p>
        </p:txBody>
      </p:sp>
      <p:sp>
        <p:nvSpPr>
          <p:cNvPr id="26" name="等腰三角形 60"/>
          <p:cNvSpPr/>
          <p:nvPr/>
        </p:nvSpPr>
        <p:spPr>
          <a:xfrm rot="20540864" flipH="1">
            <a:off x="7246938" y="6281738"/>
            <a:ext cx="331787" cy="385762"/>
          </a:xfrm>
          <a:prstGeom prst="triangle">
            <a:avLst/>
          </a:prstGeom>
          <a:solidFill>
            <a:sysClr val="window" lastClr="FFFFFF"/>
          </a:solidFill>
          <a:ln w="12700" cap="flat" cmpd="sng" algn="ctr">
            <a:noFill/>
            <a:prstDash val="solid"/>
            <a:miter lim="800000"/>
          </a:ln>
          <a:effectLst/>
        </p:spPr>
        <p:txBody>
          <a:bodyPr anchor="ctr"/>
          <a:lstStyle/>
          <a:p>
            <a:pPr algn="ctr" defTabSz="685800" fontAlgn="auto">
              <a:spcBef>
                <a:spcPts val="0"/>
              </a:spcBef>
              <a:spcAft>
                <a:spcPts val="0"/>
              </a:spcAft>
              <a:defRPr/>
            </a:pPr>
            <a:endParaRPr lang="zh-CN" altLang="en-US" sz="1350" kern="0">
              <a:solidFill>
                <a:prstClr val="white"/>
              </a:solidFill>
              <a:latin typeface="Calibri"/>
              <a:ea typeface="宋体" panose="02010600030101010101" pitchFamily="2" charset="-122"/>
            </a:endParaRPr>
          </a:p>
        </p:txBody>
      </p:sp>
      <p:sp>
        <p:nvSpPr>
          <p:cNvPr id="27" name="等腰三角形 61"/>
          <p:cNvSpPr/>
          <p:nvPr/>
        </p:nvSpPr>
        <p:spPr>
          <a:xfrm flipH="1">
            <a:off x="8497888" y="6167438"/>
            <a:ext cx="333375" cy="385762"/>
          </a:xfrm>
          <a:prstGeom prst="triangle">
            <a:avLst/>
          </a:prstGeom>
          <a:solidFill>
            <a:srgbClr val="FDCD5F"/>
          </a:solidFill>
          <a:ln w="12700" cap="flat" cmpd="sng" algn="ctr">
            <a:noFill/>
            <a:prstDash val="solid"/>
            <a:miter lim="800000"/>
          </a:ln>
          <a:effectLst/>
        </p:spPr>
        <p:txBody>
          <a:bodyPr anchor="ctr"/>
          <a:lstStyle/>
          <a:p>
            <a:pPr algn="ctr" defTabSz="685800" fontAlgn="auto">
              <a:spcBef>
                <a:spcPts val="0"/>
              </a:spcBef>
              <a:spcAft>
                <a:spcPts val="0"/>
              </a:spcAft>
              <a:defRPr/>
            </a:pPr>
            <a:endParaRPr lang="zh-CN" altLang="en-US" sz="1350" kern="0">
              <a:solidFill>
                <a:prstClr val="white"/>
              </a:solidFill>
              <a:latin typeface="Calibri"/>
              <a:ea typeface="宋体" panose="02010600030101010101" pitchFamily="2" charset="-122"/>
            </a:endParaRPr>
          </a:p>
        </p:txBody>
      </p:sp>
      <p:sp>
        <p:nvSpPr>
          <p:cNvPr id="2" name="Title 1"/>
          <p:cNvSpPr>
            <a:spLocks noGrp="1"/>
          </p:cNvSpPr>
          <p:nvPr>
            <p:ph type="ctrTitle"/>
          </p:nvPr>
        </p:nvSpPr>
        <p:spPr>
          <a:xfrm>
            <a:off x="2235588" y="2674428"/>
            <a:ext cx="4599403" cy="1595841"/>
          </a:xfrm>
        </p:spPr>
        <p:txBody>
          <a:bodyPr>
            <a:noAutofit/>
          </a:bodyPr>
          <a:lstStyle>
            <a:lvl1pPr algn="ctr">
              <a:lnSpc>
                <a:spcPct val="100000"/>
              </a:lnSpc>
              <a:defRPr sz="3600" b="1" i="0">
                <a:solidFill>
                  <a:schemeClr val="accent1"/>
                </a:solidFill>
                <a:effectLst/>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2244624" y="4353891"/>
            <a:ext cx="4599403" cy="449926"/>
          </a:xfrm>
        </p:spPr>
        <p:txBody>
          <a:bodyPr>
            <a:normAutofit/>
          </a:bodyPr>
          <a:lstStyle>
            <a:lvl1pPr marL="0" indent="0" algn="ctr">
              <a:buNone/>
              <a:defRPr sz="1600">
                <a:solidFill>
                  <a:schemeClr val="accent2"/>
                </a:solidFill>
              </a:defRPr>
            </a:lvl1pPr>
            <a:lvl2pPr marL="144661" indent="0" algn="ctr">
              <a:buNone/>
              <a:defRPr sz="633"/>
            </a:lvl2pPr>
            <a:lvl3pPr marL="289322" indent="0" algn="ctr">
              <a:buNone/>
              <a:defRPr sz="570"/>
            </a:lvl3pPr>
            <a:lvl4pPr marL="433983" indent="0" algn="ctr">
              <a:buNone/>
              <a:defRPr sz="506"/>
            </a:lvl4pPr>
            <a:lvl5pPr marL="578644" indent="0" algn="ctr">
              <a:buNone/>
              <a:defRPr sz="506"/>
            </a:lvl5pPr>
            <a:lvl6pPr marL="723305" indent="0" algn="ctr">
              <a:buNone/>
              <a:defRPr sz="506"/>
            </a:lvl6pPr>
            <a:lvl7pPr marL="867966" indent="0" algn="ctr">
              <a:buNone/>
              <a:defRPr sz="506"/>
            </a:lvl7pPr>
            <a:lvl8pPr marL="1012627" indent="0" algn="ctr">
              <a:buNone/>
              <a:defRPr sz="506"/>
            </a:lvl8pPr>
            <a:lvl9pPr marL="1157288" indent="0" algn="ctr">
              <a:buNone/>
              <a:defRPr sz="506"/>
            </a:lvl9pPr>
          </a:lstStyle>
          <a:p>
            <a:r>
              <a:rPr lang="zh-CN" altLang="en-US" smtClean="0"/>
              <a:t>单击此处编辑母版副标题样式</a:t>
            </a:r>
            <a:endParaRPr lang="en-US" dirty="0"/>
          </a:p>
        </p:txBody>
      </p:sp>
      <p:sp>
        <p:nvSpPr>
          <p:cNvPr id="28" name="Date Placeholder 3"/>
          <p:cNvSpPr>
            <a:spLocks noGrp="1"/>
          </p:cNvSpPr>
          <p:nvPr>
            <p:ph type="dt" sz="half" idx="10"/>
          </p:nvPr>
        </p:nvSpPr>
        <p:spPr/>
        <p:txBody>
          <a:bodyPr/>
          <a:lstStyle>
            <a:lvl1pPr>
              <a:defRPr/>
            </a:lvl1pPr>
          </a:lstStyle>
          <a:p>
            <a:pPr>
              <a:defRPr/>
            </a:pPr>
            <a:fld id="{EE6BED01-682B-4BD7-9DA4-9420717838F2}" type="datetimeFigureOut">
              <a:rPr lang="zh-CN" altLang="en-US"/>
              <a:pPr>
                <a:defRPr/>
              </a:pPr>
              <a:t>2020/12/21</a:t>
            </a:fld>
            <a:endParaRPr lang="zh-CN" altLang="en-US"/>
          </a:p>
        </p:txBody>
      </p:sp>
      <p:sp>
        <p:nvSpPr>
          <p:cNvPr id="29" name="Footer Placeholder 4"/>
          <p:cNvSpPr>
            <a:spLocks noGrp="1"/>
          </p:cNvSpPr>
          <p:nvPr>
            <p:ph type="ftr" sz="quarter" idx="11"/>
          </p:nvPr>
        </p:nvSpPr>
        <p:spPr/>
        <p:txBody>
          <a:bodyPr/>
          <a:lstStyle>
            <a:lvl1pPr>
              <a:defRPr/>
            </a:lvl1pPr>
          </a:lstStyle>
          <a:p>
            <a:pPr>
              <a:defRPr/>
            </a:pPr>
            <a:endParaRPr lang="zh-CN" altLang="en-US"/>
          </a:p>
        </p:txBody>
      </p:sp>
      <p:sp>
        <p:nvSpPr>
          <p:cNvPr id="30" name="Slide Number Placeholder 5"/>
          <p:cNvSpPr>
            <a:spLocks noGrp="1"/>
          </p:cNvSpPr>
          <p:nvPr>
            <p:ph type="sldNum" sz="quarter" idx="12"/>
          </p:nvPr>
        </p:nvSpPr>
        <p:spPr/>
        <p:txBody>
          <a:bodyPr/>
          <a:lstStyle>
            <a:lvl1pPr>
              <a:defRPr/>
            </a:lvl1pPr>
          </a:lstStyle>
          <a:p>
            <a:pPr>
              <a:defRPr/>
            </a:pPr>
            <a:fld id="{8D80240A-D787-4B92-BD1B-374C062AAD63}"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lstStyle>
            <a:lvl1pPr>
              <a:defRPr sz="1013"/>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34"/>
            <a:ext cx="4629150" cy="4873625"/>
          </a:xfrm>
        </p:spPr>
        <p:txBody>
          <a:bodyPr rtlCol="0">
            <a:normAutofit/>
          </a:bodyPr>
          <a:lstStyle>
            <a:lvl1pPr marL="0" indent="0">
              <a:buNone/>
              <a:defRPr sz="1013"/>
            </a:lvl1pPr>
            <a:lvl2pPr marL="144661" indent="0">
              <a:buNone/>
              <a:defRPr sz="886"/>
            </a:lvl2pPr>
            <a:lvl3pPr marL="289322" indent="0">
              <a:buNone/>
              <a:defRPr sz="760"/>
            </a:lvl3pPr>
            <a:lvl4pPr marL="433983" indent="0">
              <a:buNone/>
              <a:defRPr sz="633"/>
            </a:lvl4pPr>
            <a:lvl5pPr marL="578644" indent="0">
              <a:buNone/>
              <a:defRPr sz="633"/>
            </a:lvl5pPr>
            <a:lvl6pPr marL="723305" indent="0">
              <a:buNone/>
              <a:defRPr sz="633"/>
            </a:lvl6pPr>
            <a:lvl7pPr marL="867966" indent="0">
              <a:buNone/>
              <a:defRPr sz="633"/>
            </a:lvl7pPr>
            <a:lvl8pPr marL="1012627" indent="0">
              <a:buNone/>
              <a:defRPr sz="633"/>
            </a:lvl8pPr>
            <a:lvl9pPr marL="1157288" indent="0">
              <a:buNone/>
              <a:defRPr sz="633"/>
            </a:lvl9pPr>
          </a:lstStyle>
          <a:p>
            <a:pPr lvl="0"/>
            <a:r>
              <a:rPr lang="zh-CN" altLang="en-US" noProof="0" smtClean="0"/>
              <a:t>单击图标添加图片</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506"/>
            </a:lvl1pPr>
            <a:lvl2pPr marL="144661" indent="0">
              <a:buNone/>
              <a:defRPr sz="443"/>
            </a:lvl2pPr>
            <a:lvl3pPr marL="289322" indent="0">
              <a:buNone/>
              <a:defRPr sz="380"/>
            </a:lvl3pPr>
            <a:lvl4pPr marL="433983" indent="0">
              <a:buNone/>
              <a:defRPr sz="316"/>
            </a:lvl4pPr>
            <a:lvl5pPr marL="578644" indent="0">
              <a:buNone/>
              <a:defRPr sz="316"/>
            </a:lvl5pPr>
            <a:lvl6pPr marL="723305" indent="0">
              <a:buNone/>
              <a:defRPr sz="316"/>
            </a:lvl6pPr>
            <a:lvl7pPr marL="867966" indent="0">
              <a:buNone/>
              <a:defRPr sz="316"/>
            </a:lvl7pPr>
            <a:lvl8pPr marL="1012627" indent="0">
              <a:buNone/>
              <a:defRPr sz="316"/>
            </a:lvl8pPr>
            <a:lvl9pPr marL="1157288" indent="0">
              <a:buNone/>
              <a:defRPr sz="316"/>
            </a:lvl9pPr>
          </a:lstStyle>
          <a:p>
            <a:pPr lvl="0"/>
            <a:r>
              <a:rPr lang="zh-CN" altLang="en-US" smtClean="0"/>
              <a:t>单击此处编辑母版文本样式</a:t>
            </a:r>
          </a:p>
        </p:txBody>
      </p:sp>
      <p:sp>
        <p:nvSpPr>
          <p:cNvPr id="5" name="Date Placeholder 3"/>
          <p:cNvSpPr>
            <a:spLocks noGrp="1"/>
          </p:cNvSpPr>
          <p:nvPr>
            <p:ph type="dt" sz="half" idx="10"/>
          </p:nvPr>
        </p:nvSpPr>
        <p:spPr/>
        <p:txBody>
          <a:bodyPr/>
          <a:lstStyle>
            <a:lvl1pPr>
              <a:defRPr/>
            </a:lvl1pPr>
          </a:lstStyle>
          <a:p>
            <a:pPr>
              <a:defRPr/>
            </a:pPr>
            <a:fld id="{6A9B1A39-23A7-436A-8154-D0556691CE09}" type="datetimeFigureOut">
              <a:rPr lang="zh-CN" altLang="en-US"/>
              <a:pPr>
                <a:defRPr/>
              </a:pPr>
              <a:t>2020/12/21</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8F136B40-E3A7-420B-9D1D-F15A2D98F404}"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F7A9DE3A-24BD-46C5-8CE7-8E6B20F2856F}" type="datetimeFigureOut">
              <a:rPr lang="zh-CN" altLang="en-US"/>
              <a:pPr>
                <a:defRPr/>
              </a:pPr>
              <a:t>2020/12/21</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32FDD5AB-3E93-4C96-97A5-1A035FA5DB4C}"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8050D85D-7F87-4DE1-AD84-10C70CB3FF57}" type="datetimeFigureOut">
              <a:rPr lang="zh-CN" altLang="en-US"/>
              <a:pPr>
                <a:defRPr/>
              </a:pPr>
              <a:t>2020/12/21</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097D6F0F-CDFF-4307-B2C1-DD7F3C35F24A}" type="slidenum">
              <a:rPr lang="zh-CN" altLang="en-US"/>
              <a:pPr>
                <a:defRPr/>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MH_Others_1"/>
          <p:cNvSpPr>
            <a:spLocks/>
          </p:cNvSpPr>
          <p:nvPr userDrawn="1">
            <p:custDataLst>
              <p:tags r:id="rId1"/>
            </p:custDataLst>
          </p:nvPr>
        </p:nvSpPr>
        <p:spPr>
          <a:xfrm>
            <a:off x="844550" y="6438900"/>
            <a:ext cx="263525" cy="26193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solidFill>
            </a:endParaRPr>
          </a:p>
        </p:txBody>
      </p:sp>
      <p:sp>
        <p:nvSpPr>
          <p:cNvPr id="3" name="MH_Others_4"/>
          <p:cNvSpPr>
            <a:spLocks/>
          </p:cNvSpPr>
          <p:nvPr userDrawn="1">
            <p:custDataLst>
              <p:tags r:id="rId2"/>
            </p:custDataLst>
          </p:nvPr>
        </p:nvSpPr>
        <p:spPr>
          <a:xfrm>
            <a:off x="66675" y="5956300"/>
            <a:ext cx="833438" cy="831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solidFill>
            </a:endParaRPr>
          </a:p>
        </p:txBody>
      </p:sp>
      <p:sp>
        <p:nvSpPr>
          <p:cNvPr id="4" name="KSO_Shape"/>
          <p:cNvSpPr>
            <a:spLocks/>
          </p:cNvSpPr>
          <p:nvPr userDrawn="1"/>
        </p:nvSpPr>
        <p:spPr bwMode="auto">
          <a:xfrm>
            <a:off x="468313" y="260350"/>
            <a:ext cx="571500" cy="452438"/>
          </a:xfrm>
          <a:custGeom>
            <a:avLst/>
            <a:gdLst>
              <a:gd name="T0" fmla="*/ 457481883 w 5616"/>
              <a:gd name="T1" fmla="*/ 457857528 h 4433"/>
              <a:gd name="T2" fmla="*/ 457481883 w 5616"/>
              <a:gd name="T3" fmla="*/ 457857528 h 4433"/>
              <a:gd name="T4" fmla="*/ 457481883 w 5616"/>
              <a:gd name="T5" fmla="*/ 457857528 h 4433"/>
              <a:gd name="T6" fmla="*/ 457481883 w 5616"/>
              <a:gd name="T7" fmla="*/ 457857528 h 4433"/>
              <a:gd name="T8" fmla="*/ 457481883 w 5616"/>
              <a:gd name="T9" fmla="*/ 457857528 h 4433"/>
              <a:gd name="T10" fmla="*/ 457481883 w 5616"/>
              <a:gd name="T11" fmla="*/ 457857528 h 4433"/>
              <a:gd name="T12" fmla="*/ 457481883 w 5616"/>
              <a:gd name="T13" fmla="*/ 457857528 h 4433"/>
              <a:gd name="T14" fmla="*/ 457481883 w 5616"/>
              <a:gd name="T15" fmla="*/ 457857528 h 4433"/>
              <a:gd name="T16" fmla="*/ 457481883 w 5616"/>
              <a:gd name="T17" fmla="*/ 457857528 h 4433"/>
              <a:gd name="T18" fmla="*/ 457481883 w 5616"/>
              <a:gd name="T19" fmla="*/ 457857528 h 4433"/>
              <a:gd name="T20" fmla="*/ 457481883 w 5616"/>
              <a:gd name="T21" fmla="*/ 457857528 h 4433"/>
              <a:gd name="T22" fmla="*/ 457481883 w 5616"/>
              <a:gd name="T23" fmla="*/ 457857528 h 4433"/>
              <a:gd name="T24" fmla="*/ 457481883 w 5616"/>
              <a:gd name="T25" fmla="*/ 457857528 h 4433"/>
              <a:gd name="T26" fmla="*/ 457481883 w 5616"/>
              <a:gd name="T27" fmla="*/ 457857528 h 44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16" h="4433">
                <a:moveTo>
                  <a:pt x="1854" y="1391"/>
                </a:moveTo>
                <a:lnTo>
                  <a:pt x="0" y="983"/>
                </a:lnTo>
                <a:lnTo>
                  <a:pt x="346" y="2217"/>
                </a:lnTo>
                <a:lnTo>
                  <a:pt x="0" y="3451"/>
                </a:lnTo>
                <a:lnTo>
                  <a:pt x="1854" y="3043"/>
                </a:lnTo>
                <a:lnTo>
                  <a:pt x="2116" y="2217"/>
                </a:lnTo>
                <a:lnTo>
                  <a:pt x="1854" y="1391"/>
                </a:lnTo>
                <a:close/>
                <a:moveTo>
                  <a:pt x="5616" y="2217"/>
                </a:moveTo>
                <a:lnTo>
                  <a:pt x="1777" y="0"/>
                </a:lnTo>
                <a:lnTo>
                  <a:pt x="2481" y="2217"/>
                </a:lnTo>
                <a:lnTo>
                  <a:pt x="1777" y="4433"/>
                </a:lnTo>
                <a:lnTo>
                  <a:pt x="5616" y="2217"/>
                </a:lnTo>
                <a:close/>
              </a:path>
            </a:pathLst>
          </a:custGeom>
          <a:solidFill>
            <a:srgbClr val="FFFF00"/>
          </a:solidFill>
          <a:ln>
            <a:noFill/>
          </a:ln>
        </p:spPr>
        <p:txBody>
          <a:bodyPr anchor="ctr"/>
          <a:lstStyle/>
          <a:p>
            <a:pPr fontAlgn="auto">
              <a:spcBef>
                <a:spcPts val="0"/>
              </a:spcBef>
              <a:spcAft>
                <a:spcPts val="0"/>
              </a:spcAft>
              <a:defRPr/>
            </a:pPr>
            <a:endParaRPr lang="zh-CN" altLang="en-US">
              <a:latin typeface="+mn-lt"/>
              <a:ea typeface="+mn-ea"/>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2" name="MH_Others_1"/>
          <p:cNvSpPr>
            <a:spLocks/>
          </p:cNvSpPr>
          <p:nvPr userDrawn="1">
            <p:custDataLst>
              <p:tags r:id="rId1"/>
            </p:custDataLst>
          </p:nvPr>
        </p:nvSpPr>
        <p:spPr>
          <a:xfrm>
            <a:off x="844550" y="6438900"/>
            <a:ext cx="263525" cy="26193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solidFill>
            </a:endParaRPr>
          </a:p>
        </p:txBody>
      </p:sp>
      <p:cxnSp>
        <p:nvCxnSpPr>
          <p:cNvPr id="3" name="MH_Others_2"/>
          <p:cNvCxnSpPr/>
          <p:nvPr userDrawn="1">
            <p:custDataLst>
              <p:tags r:id="rId2"/>
            </p:custDataLst>
          </p:nvPr>
        </p:nvCxnSpPr>
        <p:spPr>
          <a:xfrm>
            <a:off x="0" y="6381750"/>
            <a:ext cx="9144000" cy="0"/>
          </a:xfrm>
          <a:prstGeom prst="line">
            <a:avLst/>
          </a:prstGeom>
          <a:ln w="31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 name="MH_Others_3"/>
          <p:cNvCxnSpPr/>
          <p:nvPr userDrawn="1">
            <p:custDataLst>
              <p:tags r:id="rId3"/>
            </p:custDataLst>
          </p:nvPr>
        </p:nvCxnSpPr>
        <p:spPr>
          <a:xfrm>
            <a:off x="482600" y="4783138"/>
            <a:ext cx="0" cy="2092325"/>
          </a:xfrm>
          <a:prstGeom prst="line">
            <a:avLst/>
          </a:prstGeom>
          <a:ln w="31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 name="MH_Others_4"/>
          <p:cNvSpPr>
            <a:spLocks/>
          </p:cNvSpPr>
          <p:nvPr userDrawn="1">
            <p:custDataLst>
              <p:tags r:id="rId4"/>
            </p:custDataLst>
          </p:nvPr>
        </p:nvSpPr>
        <p:spPr>
          <a:xfrm>
            <a:off x="66675" y="5956300"/>
            <a:ext cx="833438" cy="831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2" name="MH_Others_1"/>
          <p:cNvSpPr>
            <a:spLocks/>
          </p:cNvSpPr>
          <p:nvPr userDrawn="1">
            <p:custDataLst>
              <p:tags r:id="rId1"/>
            </p:custDataLst>
          </p:nvPr>
        </p:nvSpPr>
        <p:spPr>
          <a:xfrm>
            <a:off x="844550" y="6438900"/>
            <a:ext cx="263525" cy="26193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solidFill>
            </a:endParaRPr>
          </a:p>
        </p:txBody>
      </p:sp>
      <p:cxnSp>
        <p:nvCxnSpPr>
          <p:cNvPr id="3" name="MH_Others_2"/>
          <p:cNvCxnSpPr/>
          <p:nvPr userDrawn="1">
            <p:custDataLst>
              <p:tags r:id="rId2"/>
            </p:custDataLst>
          </p:nvPr>
        </p:nvCxnSpPr>
        <p:spPr>
          <a:xfrm>
            <a:off x="0" y="6381750"/>
            <a:ext cx="9144000" cy="0"/>
          </a:xfrm>
          <a:prstGeom prst="line">
            <a:avLst/>
          </a:prstGeom>
          <a:ln w="31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 name="MH_Others_3"/>
          <p:cNvCxnSpPr/>
          <p:nvPr userDrawn="1">
            <p:custDataLst>
              <p:tags r:id="rId3"/>
            </p:custDataLst>
          </p:nvPr>
        </p:nvCxnSpPr>
        <p:spPr>
          <a:xfrm>
            <a:off x="482600" y="4783138"/>
            <a:ext cx="0" cy="2092325"/>
          </a:xfrm>
          <a:prstGeom prst="line">
            <a:avLst/>
          </a:prstGeom>
          <a:ln w="31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 name="MH_Others_4"/>
          <p:cNvSpPr>
            <a:spLocks/>
          </p:cNvSpPr>
          <p:nvPr userDrawn="1">
            <p:custDataLst>
              <p:tags r:id="rId4"/>
            </p:custDataLst>
          </p:nvPr>
        </p:nvSpPr>
        <p:spPr>
          <a:xfrm>
            <a:off x="66675" y="5956300"/>
            <a:ext cx="833438" cy="831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
        <p:nvSpPr>
          <p:cNvPr id="2" name="MH_Others_1"/>
          <p:cNvSpPr>
            <a:spLocks/>
          </p:cNvSpPr>
          <p:nvPr userDrawn="1">
            <p:custDataLst>
              <p:tags r:id="rId1"/>
            </p:custDataLst>
          </p:nvPr>
        </p:nvSpPr>
        <p:spPr>
          <a:xfrm>
            <a:off x="844550" y="6438900"/>
            <a:ext cx="263525" cy="26193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solidFill>
            </a:endParaRPr>
          </a:p>
        </p:txBody>
      </p:sp>
      <p:cxnSp>
        <p:nvCxnSpPr>
          <p:cNvPr id="3" name="MH_Others_2"/>
          <p:cNvCxnSpPr/>
          <p:nvPr userDrawn="1">
            <p:custDataLst>
              <p:tags r:id="rId2"/>
            </p:custDataLst>
          </p:nvPr>
        </p:nvCxnSpPr>
        <p:spPr>
          <a:xfrm>
            <a:off x="0" y="6381750"/>
            <a:ext cx="9144000" cy="0"/>
          </a:xfrm>
          <a:prstGeom prst="line">
            <a:avLst/>
          </a:prstGeom>
          <a:ln w="31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 name="MH_Others_3"/>
          <p:cNvCxnSpPr/>
          <p:nvPr userDrawn="1">
            <p:custDataLst>
              <p:tags r:id="rId3"/>
            </p:custDataLst>
          </p:nvPr>
        </p:nvCxnSpPr>
        <p:spPr>
          <a:xfrm>
            <a:off x="482600" y="4783138"/>
            <a:ext cx="0" cy="2092325"/>
          </a:xfrm>
          <a:prstGeom prst="line">
            <a:avLst/>
          </a:prstGeom>
          <a:ln w="31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 name="MH_Others_4"/>
          <p:cNvSpPr>
            <a:spLocks/>
          </p:cNvSpPr>
          <p:nvPr userDrawn="1">
            <p:custDataLst>
              <p:tags r:id="rId4"/>
            </p:custDataLst>
          </p:nvPr>
        </p:nvSpPr>
        <p:spPr>
          <a:xfrm>
            <a:off x="66675" y="5956300"/>
            <a:ext cx="833438" cy="831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
        <p:nvSpPr>
          <p:cNvPr id="2" name="MH_Others_1"/>
          <p:cNvSpPr>
            <a:spLocks/>
          </p:cNvSpPr>
          <p:nvPr userDrawn="1">
            <p:custDataLst>
              <p:tags r:id="rId1"/>
            </p:custDataLst>
          </p:nvPr>
        </p:nvSpPr>
        <p:spPr>
          <a:xfrm>
            <a:off x="844550" y="6438900"/>
            <a:ext cx="263525" cy="26193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solidFill>
            </a:endParaRPr>
          </a:p>
        </p:txBody>
      </p:sp>
      <p:cxnSp>
        <p:nvCxnSpPr>
          <p:cNvPr id="3" name="MH_Others_2"/>
          <p:cNvCxnSpPr/>
          <p:nvPr userDrawn="1">
            <p:custDataLst>
              <p:tags r:id="rId2"/>
            </p:custDataLst>
          </p:nvPr>
        </p:nvCxnSpPr>
        <p:spPr>
          <a:xfrm>
            <a:off x="0" y="6381750"/>
            <a:ext cx="9144000" cy="0"/>
          </a:xfrm>
          <a:prstGeom prst="line">
            <a:avLst/>
          </a:prstGeom>
          <a:ln w="31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 name="MH_Others_3"/>
          <p:cNvCxnSpPr/>
          <p:nvPr userDrawn="1">
            <p:custDataLst>
              <p:tags r:id="rId3"/>
            </p:custDataLst>
          </p:nvPr>
        </p:nvCxnSpPr>
        <p:spPr>
          <a:xfrm>
            <a:off x="482600" y="4783138"/>
            <a:ext cx="0" cy="2092325"/>
          </a:xfrm>
          <a:prstGeom prst="line">
            <a:avLst/>
          </a:prstGeom>
          <a:ln w="31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 name="MH_Others_4"/>
          <p:cNvSpPr>
            <a:spLocks/>
          </p:cNvSpPr>
          <p:nvPr userDrawn="1">
            <p:custDataLst>
              <p:tags r:id="rId4"/>
            </p:custDataLst>
          </p:nvPr>
        </p:nvSpPr>
        <p:spPr>
          <a:xfrm>
            <a:off x="66675" y="5956300"/>
            <a:ext cx="833438" cy="831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
        <p:nvSpPr>
          <p:cNvPr id="2" name="MH_Others_1"/>
          <p:cNvSpPr>
            <a:spLocks/>
          </p:cNvSpPr>
          <p:nvPr userDrawn="1">
            <p:custDataLst>
              <p:tags r:id="rId1"/>
            </p:custDataLst>
          </p:nvPr>
        </p:nvSpPr>
        <p:spPr>
          <a:xfrm>
            <a:off x="844550" y="6438900"/>
            <a:ext cx="263525" cy="26193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solidFill>
            </a:endParaRPr>
          </a:p>
        </p:txBody>
      </p:sp>
      <p:cxnSp>
        <p:nvCxnSpPr>
          <p:cNvPr id="3" name="MH_Others_2"/>
          <p:cNvCxnSpPr/>
          <p:nvPr userDrawn="1">
            <p:custDataLst>
              <p:tags r:id="rId2"/>
            </p:custDataLst>
          </p:nvPr>
        </p:nvCxnSpPr>
        <p:spPr>
          <a:xfrm>
            <a:off x="0" y="6381750"/>
            <a:ext cx="9144000" cy="0"/>
          </a:xfrm>
          <a:prstGeom prst="line">
            <a:avLst/>
          </a:prstGeom>
          <a:ln w="31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 name="MH_Others_3"/>
          <p:cNvCxnSpPr/>
          <p:nvPr userDrawn="1">
            <p:custDataLst>
              <p:tags r:id="rId3"/>
            </p:custDataLst>
          </p:nvPr>
        </p:nvCxnSpPr>
        <p:spPr>
          <a:xfrm>
            <a:off x="482600" y="4783138"/>
            <a:ext cx="0" cy="2092325"/>
          </a:xfrm>
          <a:prstGeom prst="line">
            <a:avLst/>
          </a:prstGeom>
          <a:ln w="31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 name="MH_Others_4"/>
          <p:cNvSpPr>
            <a:spLocks/>
          </p:cNvSpPr>
          <p:nvPr userDrawn="1">
            <p:custDataLst>
              <p:tags r:id="rId4"/>
            </p:custDataLst>
          </p:nvPr>
        </p:nvSpPr>
        <p:spPr>
          <a:xfrm>
            <a:off x="66675" y="5956300"/>
            <a:ext cx="833438" cy="831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
        <p:nvSpPr>
          <p:cNvPr id="2" name="MH_Others_1"/>
          <p:cNvSpPr>
            <a:spLocks/>
          </p:cNvSpPr>
          <p:nvPr userDrawn="1">
            <p:custDataLst>
              <p:tags r:id="rId1"/>
            </p:custDataLst>
          </p:nvPr>
        </p:nvSpPr>
        <p:spPr>
          <a:xfrm>
            <a:off x="844550" y="6438900"/>
            <a:ext cx="263525" cy="26193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solidFill>
            </a:endParaRPr>
          </a:p>
        </p:txBody>
      </p:sp>
      <p:cxnSp>
        <p:nvCxnSpPr>
          <p:cNvPr id="3" name="MH_Others_2"/>
          <p:cNvCxnSpPr/>
          <p:nvPr userDrawn="1">
            <p:custDataLst>
              <p:tags r:id="rId2"/>
            </p:custDataLst>
          </p:nvPr>
        </p:nvCxnSpPr>
        <p:spPr>
          <a:xfrm>
            <a:off x="0" y="6381750"/>
            <a:ext cx="9144000" cy="0"/>
          </a:xfrm>
          <a:prstGeom prst="line">
            <a:avLst/>
          </a:prstGeom>
          <a:ln w="31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 name="MH_Others_3"/>
          <p:cNvCxnSpPr/>
          <p:nvPr userDrawn="1">
            <p:custDataLst>
              <p:tags r:id="rId3"/>
            </p:custDataLst>
          </p:nvPr>
        </p:nvCxnSpPr>
        <p:spPr>
          <a:xfrm>
            <a:off x="482600" y="4783138"/>
            <a:ext cx="0" cy="2092325"/>
          </a:xfrm>
          <a:prstGeom prst="line">
            <a:avLst/>
          </a:prstGeom>
          <a:ln w="31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 name="MH_Others_4"/>
          <p:cNvSpPr>
            <a:spLocks/>
          </p:cNvSpPr>
          <p:nvPr userDrawn="1">
            <p:custDataLst>
              <p:tags r:id="rId4"/>
            </p:custDataLst>
          </p:nvPr>
        </p:nvSpPr>
        <p:spPr>
          <a:xfrm>
            <a:off x="66675" y="5956300"/>
            <a:ext cx="833438" cy="831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KSO_Shape"/>
          <p:cNvSpPr>
            <a:spLocks/>
          </p:cNvSpPr>
          <p:nvPr userDrawn="1"/>
        </p:nvSpPr>
        <p:spPr bwMode="auto">
          <a:xfrm>
            <a:off x="468313" y="260350"/>
            <a:ext cx="571500" cy="452438"/>
          </a:xfrm>
          <a:custGeom>
            <a:avLst/>
            <a:gdLst>
              <a:gd name="T0" fmla="*/ 457481883 w 5616"/>
              <a:gd name="T1" fmla="*/ 457857528 h 4433"/>
              <a:gd name="T2" fmla="*/ 457481883 w 5616"/>
              <a:gd name="T3" fmla="*/ 457857528 h 4433"/>
              <a:gd name="T4" fmla="*/ 457481883 w 5616"/>
              <a:gd name="T5" fmla="*/ 457857528 h 4433"/>
              <a:gd name="T6" fmla="*/ 457481883 w 5616"/>
              <a:gd name="T7" fmla="*/ 457857528 h 4433"/>
              <a:gd name="T8" fmla="*/ 457481883 w 5616"/>
              <a:gd name="T9" fmla="*/ 457857528 h 4433"/>
              <a:gd name="T10" fmla="*/ 457481883 w 5616"/>
              <a:gd name="T11" fmla="*/ 457857528 h 4433"/>
              <a:gd name="T12" fmla="*/ 457481883 w 5616"/>
              <a:gd name="T13" fmla="*/ 457857528 h 4433"/>
              <a:gd name="T14" fmla="*/ 457481883 w 5616"/>
              <a:gd name="T15" fmla="*/ 457857528 h 4433"/>
              <a:gd name="T16" fmla="*/ 457481883 w 5616"/>
              <a:gd name="T17" fmla="*/ 457857528 h 4433"/>
              <a:gd name="T18" fmla="*/ 457481883 w 5616"/>
              <a:gd name="T19" fmla="*/ 457857528 h 4433"/>
              <a:gd name="T20" fmla="*/ 457481883 w 5616"/>
              <a:gd name="T21" fmla="*/ 457857528 h 4433"/>
              <a:gd name="T22" fmla="*/ 457481883 w 5616"/>
              <a:gd name="T23" fmla="*/ 457857528 h 4433"/>
              <a:gd name="T24" fmla="*/ 457481883 w 5616"/>
              <a:gd name="T25" fmla="*/ 457857528 h 4433"/>
              <a:gd name="T26" fmla="*/ 457481883 w 5616"/>
              <a:gd name="T27" fmla="*/ 457857528 h 44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16" h="4433">
                <a:moveTo>
                  <a:pt x="1854" y="1391"/>
                </a:moveTo>
                <a:lnTo>
                  <a:pt x="0" y="983"/>
                </a:lnTo>
                <a:lnTo>
                  <a:pt x="346" y="2217"/>
                </a:lnTo>
                <a:lnTo>
                  <a:pt x="0" y="3451"/>
                </a:lnTo>
                <a:lnTo>
                  <a:pt x="1854" y="3043"/>
                </a:lnTo>
                <a:lnTo>
                  <a:pt x="2116" y="2217"/>
                </a:lnTo>
                <a:lnTo>
                  <a:pt x="1854" y="1391"/>
                </a:lnTo>
                <a:close/>
                <a:moveTo>
                  <a:pt x="5616" y="2217"/>
                </a:moveTo>
                <a:lnTo>
                  <a:pt x="1777" y="0"/>
                </a:lnTo>
                <a:lnTo>
                  <a:pt x="2481" y="2217"/>
                </a:lnTo>
                <a:lnTo>
                  <a:pt x="1777" y="4433"/>
                </a:lnTo>
                <a:lnTo>
                  <a:pt x="5616" y="2217"/>
                </a:lnTo>
                <a:close/>
              </a:path>
            </a:pathLst>
          </a:custGeom>
          <a:solidFill>
            <a:srgbClr val="FFFF00"/>
          </a:solidFill>
          <a:ln>
            <a:noFill/>
          </a:ln>
        </p:spPr>
        <p:txBody>
          <a:bodyPr anchor="ctr"/>
          <a:lstStyle/>
          <a:p>
            <a:pPr fontAlgn="auto">
              <a:spcBef>
                <a:spcPts val="0"/>
              </a:spcBef>
              <a:spcAft>
                <a:spcPts val="0"/>
              </a:spcAft>
              <a:defRPr/>
            </a:pPr>
            <a:endParaRPr lang="zh-CN" altLang="en-US">
              <a:latin typeface="+mn-lt"/>
              <a:ea typeface="+mn-ea"/>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
        <p:nvSpPr>
          <p:cNvPr id="2" name="MH_Others_1"/>
          <p:cNvSpPr>
            <a:spLocks/>
          </p:cNvSpPr>
          <p:nvPr userDrawn="1">
            <p:custDataLst>
              <p:tags r:id="rId1"/>
            </p:custDataLst>
          </p:nvPr>
        </p:nvSpPr>
        <p:spPr>
          <a:xfrm>
            <a:off x="844550" y="6438900"/>
            <a:ext cx="263525" cy="26193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solidFill>
            </a:endParaRPr>
          </a:p>
        </p:txBody>
      </p:sp>
      <p:cxnSp>
        <p:nvCxnSpPr>
          <p:cNvPr id="3" name="MH_Others_2"/>
          <p:cNvCxnSpPr/>
          <p:nvPr userDrawn="1">
            <p:custDataLst>
              <p:tags r:id="rId2"/>
            </p:custDataLst>
          </p:nvPr>
        </p:nvCxnSpPr>
        <p:spPr>
          <a:xfrm>
            <a:off x="0" y="6381750"/>
            <a:ext cx="9144000" cy="0"/>
          </a:xfrm>
          <a:prstGeom prst="line">
            <a:avLst/>
          </a:prstGeom>
          <a:ln w="31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 name="MH_Others_3"/>
          <p:cNvCxnSpPr/>
          <p:nvPr userDrawn="1">
            <p:custDataLst>
              <p:tags r:id="rId3"/>
            </p:custDataLst>
          </p:nvPr>
        </p:nvCxnSpPr>
        <p:spPr>
          <a:xfrm>
            <a:off x="482600" y="4783138"/>
            <a:ext cx="0" cy="2092325"/>
          </a:xfrm>
          <a:prstGeom prst="line">
            <a:avLst/>
          </a:prstGeom>
          <a:ln w="31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 name="MH_Others_4"/>
          <p:cNvSpPr>
            <a:spLocks/>
          </p:cNvSpPr>
          <p:nvPr userDrawn="1">
            <p:custDataLst>
              <p:tags r:id="rId4"/>
            </p:custDataLst>
          </p:nvPr>
        </p:nvSpPr>
        <p:spPr>
          <a:xfrm>
            <a:off x="66675" y="5956300"/>
            <a:ext cx="833438" cy="831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
        <p:nvSpPr>
          <p:cNvPr id="2" name="MH_Others_1"/>
          <p:cNvSpPr>
            <a:spLocks/>
          </p:cNvSpPr>
          <p:nvPr userDrawn="1">
            <p:custDataLst>
              <p:tags r:id="rId1"/>
            </p:custDataLst>
          </p:nvPr>
        </p:nvSpPr>
        <p:spPr>
          <a:xfrm>
            <a:off x="844550" y="6438900"/>
            <a:ext cx="263525" cy="26193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solidFill>
            </a:endParaRPr>
          </a:p>
        </p:txBody>
      </p:sp>
      <p:cxnSp>
        <p:nvCxnSpPr>
          <p:cNvPr id="3" name="MH_Others_2"/>
          <p:cNvCxnSpPr/>
          <p:nvPr userDrawn="1">
            <p:custDataLst>
              <p:tags r:id="rId2"/>
            </p:custDataLst>
          </p:nvPr>
        </p:nvCxnSpPr>
        <p:spPr>
          <a:xfrm>
            <a:off x="0" y="6381750"/>
            <a:ext cx="9144000" cy="0"/>
          </a:xfrm>
          <a:prstGeom prst="line">
            <a:avLst/>
          </a:prstGeom>
          <a:ln w="31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 name="MH_Others_3"/>
          <p:cNvCxnSpPr/>
          <p:nvPr userDrawn="1">
            <p:custDataLst>
              <p:tags r:id="rId3"/>
            </p:custDataLst>
          </p:nvPr>
        </p:nvCxnSpPr>
        <p:spPr>
          <a:xfrm>
            <a:off x="482600" y="4783138"/>
            <a:ext cx="0" cy="2092325"/>
          </a:xfrm>
          <a:prstGeom prst="line">
            <a:avLst/>
          </a:prstGeom>
          <a:ln w="31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 name="MH_Others_4"/>
          <p:cNvSpPr>
            <a:spLocks/>
          </p:cNvSpPr>
          <p:nvPr userDrawn="1">
            <p:custDataLst>
              <p:tags r:id="rId4"/>
            </p:custDataLst>
          </p:nvPr>
        </p:nvSpPr>
        <p:spPr>
          <a:xfrm>
            <a:off x="66675" y="5956300"/>
            <a:ext cx="833438" cy="831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sp>
        <p:nvSpPr>
          <p:cNvPr id="2" name="MH_Others_1"/>
          <p:cNvSpPr>
            <a:spLocks/>
          </p:cNvSpPr>
          <p:nvPr userDrawn="1">
            <p:custDataLst>
              <p:tags r:id="rId1"/>
            </p:custDataLst>
          </p:nvPr>
        </p:nvSpPr>
        <p:spPr>
          <a:xfrm>
            <a:off x="844550" y="6438900"/>
            <a:ext cx="263525" cy="26193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solidFill>
            </a:endParaRPr>
          </a:p>
        </p:txBody>
      </p:sp>
      <p:cxnSp>
        <p:nvCxnSpPr>
          <p:cNvPr id="3" name="MH_Others_2"/>
          <p:cNvCxnSpPr/>
          <p:nvPr userDrawn="1">
            <p:custDataLst>
              <p:tags r:id="rId2"/>
            </p:custDataLst>
          </p:nvPr>
        </p:nvCxnSpPr>
        <p:spPr>
          <a:xfrm>
            <a:off x="0" y="6381750"/>
            <a:ext cx="9144000" cy="0"/>
          </a:xfrm>
          <a:prstGeom prst="line">
            <a:avLst/>
          </a:prstGeom>
          <a:ln w="31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 name="MH_Others_3"/>
          <p:cNvCxnSpPr/>
          <p:nvPr userDrawn="1">
            <p:custDataLst>
              <p:tags r:id="rId3"/>
            </p:custDataLst>
          </p:nvPr>
        </p:nvCxnSpPr>
        <p:spPr>
          <a:xfrm>
            <a:off x="482600" y="4783138"/>
            <a:ext cx="0" cy="2092325"/>
          </a:xfrm>
          <a:prstGeom prst="line">
            <a:avLst/>
          </a:prstGeom>
          <a:ln w="31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 name="MH_Others_4"/>
          <p:cNvSpPr>
            <a:spLocks/>
          </p:cNvSpPr>
          <p:nvPr userDrawn="1">
            <p:custDataLst>
              <p:tags r:id="rId4"/>
            </p:custDataLst>
          </p:nvPr>
        </p:nvSpPr>
        <p:spPr>
          <a:xfrm>
            <a:off x="66675" y="5956300"/>
            <a:ext cx="833438" cy="831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
        <p:nvSpPr>
          <p:cNvPr id="2" name="MH_Others_1"/>
          <p:cNvSpPr>
            <a:spLocks/>
          </p:cNvSpPr>
          <p:nvPr userDrawn="1">
            <p:custDataLst>
              <p:tags r:id="rId1"/>
            </p:custDataLst>
          </p:nvPr>
        </p:nvSpPr>
        <p:spPr>
          <a:xfrm>
            <a:off x="844550" y="6438900"/>
            <a:ext cx="263525" cy="26193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solidFill>
            </a:endParaRPr>
          </a:p>
        </p:txBody>
      </p:sp>
      <p:cxnSp>
        <p:nvCxnSpPr>
          <p:cNvPr id="3" name="MH_Others_2"/>
          <p:cNvCxnSpPr/>
          <p:nvPr userDrawn="1">
            <p:custDataLst>
              <p:tags r:id="rId2"/>
            </p:custDataLst>
          </p:nvPr>
        </p:nvCxnSpPr>
        <p:spPr>
          <a:xfrm>
            <a:off x="0" y="6381750"/>
            <a:ext cx="9144000" cy="0"/>
          </a:xfrm>
          <a:prstGeom prst="line">
            <a:avLst/>
          </a:prstGeom>
          <a:ln w="31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 name="MH_Others_3"/>
          <p:cNvCxnSpPr/>
          <p:nvPr userDrawn="1">
            <p:custDataLst>
              <p:tags r:id="rId3"/>
            </p:custDataLst>
          </p:nvPr>
        </p:nvCxnSpPr>
        <p:spPr>
          <a:xfrm>
            <a:off x="482600" y="4783138"/>
            <a:ext cx="0" cy="2092325"/>
          </a:xfrm>
          <a:prstGeom prst="line">
            <a:avLst/>
          </a:prstGeom>
          <a:ln w="31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 name="MH_Others_4"/>
          <p:cNvSpPr>
            <a:spLocks/>
          </p:cNvSpPr>
          <p:nvPr userDrawn="1">
            <p:custDataLst>
              <p:tags r:id="rId4"/>
            </p:custDataLst>
          </p:nvPr>
        </p:nvSpPr>
        <p:spPr>
          <a:xfrm>
            <a:off x="66675" y="5956300"/>
            <a:ext cx="833438" cy="831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sp>
        <p:nvSpPr>
          <p:cNvPr id="2" name="MH_Others_1"/>
          <p:cNvSpPr>
            <a:spLocks/>
          </p:cNvSpPr>
          <p:nvPr userDrawn="1">
            <p:custDataLst>
              <p:tags r:id="rId1"/>
            </p:custDataLst>
          </p:nvPr>
        </p:nvSpPr>
        <p:spPr>
          <a:xfrm>
            <a:off x="844550" y="6438900"/>
            <a:ext cx="263525" cy="26193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solidFill>
            </a:endParaRPr>
          </a:p>
        </p:txBody>
      </p:sp>
      <p:cxnSp>
        <p:nvCxnSpPr>
          <p:cNvPr id="3" name="MH_Others_2"/>
          <p:cNvCxnSpPr/>
          <p:nvPr userDrawn="1">
            <p:custDataLst>
              <p:tags r:id="rId2"/>
            </p:custDataLst>
          </p:nvPr>
        </p:nvCxnSpPr>
        <p:spPr>
          <a:xfrm>
            <a:off x="0" y="6381750"/>
            <a:ext cx="9144000" cy="0"/>
          </a:xfrm>
          <a:prstGeom prst="line">
            <a:avLst/>
          </a:prstGeom>
          <a:ln w="31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 name="MH_Others_3"/>
          <p:cNvCxnSpPr/>
          <p:nvPr userDrawn="1">
            <p:custDataLst>
              <p:tags r:id="rId3"/>
            </p:custDataLst>
          </p:nvPr>
        </p:nvCxnSpPr>
        <p:spPr>
          <a:xfrm>
            <a:off x="482600" y="4783138"/>
            <a:ext cx="0" cy="2092325"/>
          </a:xfrm>
          <a:prstGeom prst="line">
            <a:avLst/>
          </a:prstGeom>
          <a:ln w="31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 name="MH_Others_4"/>
          <p:cNvSpPr>
            <a:spLocks/>
          </p:cNvSpPr>
          <p:nvPr userDrawn="1">
            <p:custDataLst>
              <p:tags r:id="rId4"/>
            </p:custDataLst>
          </p:nvPr>
        </p:nvSpPr>
        <p:spPr>
          <a:xfrm>
            <a:off x="66675" y="5956300"/>
            <a:ext cx="833438" cy="831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sp>
        <p:nvSpPr>
          <p:cNvPr id="2" name="MH_Others_1"/>
          <p:cNvSpPr>
            <a:spLocks/>
          </p:cNvSpPr>
          <p:nvPr userDrawn="1">
            <p:custDataLst>
              <p:tags r:id="rId1"/>
            </p:custDataLst>
          </p:nvPr>
        </p:nvSpPr>
        <p:spPr>
          <a:xfrm>
            <a:off x="844550" y="6438900"/>
            <a:ext cx="263525" cy="26193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solidFill>
            </a:endParaRPr>
          </a:p>
        </p:txBody>
      </p:sp>
      <p:cxnSp>
        <p:nvCxnSpPr>
          <p:cNvPr id="3" name="MH_Others_2"/>
          <p:cNvCxnSpPr/>
          <p:nvPr userDrawn="1">
            <p:custDataLst>
              <p:tags r:id="rId2"/>
            </p:custDataLst>
          </p:nvPr>
        </p:nvCxnSpPr>
        <p:spPr>
          <a:xfrm>
            <a:off x="0" y="6381750"/>
            <a:ext cx="9144000" cy="0"/>
          </a:xfrm>
          <a:prstGeom prst="line">
            <a:avLst/>
          </a:prstGeom>
          <a:ln w="31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 name="MH_Others_3"/>
          <p:cNvCxnSpPr/>
          <p:nvPr userDrawn="1">
            <p:custDataLst>
              <p:tags r:id="rId3"/>
            </p:custDataLst>
          </p:nvPr>
        </p:nvCxnSpPr>
        <p:spPr>
          <a:xfrm>
            <a:off x="482600" y="4783138"/>
            <a:ext cx="0" cy="2092325"/>
          </a:xfrm>
          <a:prstGeom prst="line">
            <a:avLst/>
          </a:prstGeom>
          <a:ln w="31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 name="MH_Others_4"/>
          <p:cNvSpPr>
            <a:spLocks/>
          </p:cNvSpPr>
          <p:nvPr userDrawn="1">
            <p:custDataLst>
              <p:tags r:id="rId4"/>
            </p:custDataLst>
          </p:nvPr>
        </p:nvSpPr>
        <p:spPr>
          <a:xfrm>
            <a:off x="66675" y="5956300"/>
            <a:ext cx="833438" cy="831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sp>
        <p:nvSpPr>
          <p:cNvPr id="2" name="MH_Others_1"/>
          <p:cNvSpPr>
            <a:spLocks/>
          </p:cNvSpPr>
          <p:nvPr userDrawn="1">
            <p:custDataLst>
              <p:tags r:id="rId1"/>
            </p:custDataLst>
          </p:nvPr>
        </p:nvSpPr>
        <p:spPr>
          <a:xfrm>
            <a:off x="844550" y="6438900"/>
            <a:ext cx="263525" cy="26193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solidFill>
            </a:endParaRPr>
          </a:p>
        </p:txBody>
      </p:sp>
      <p:cxnSp>
        <p:nvCxnSpPr>
          <p:cNvPr id="3" name="MH_Others_2"/>
          <p:cNvCxnSpPr/>
          <p:nvPr userDrawn="1">
            <p:custDataLst>
              <p:tags r:id="rId2"/>
            </p:custDataLst>
          </p:nvPr>
        </p:nvCxnSpPr>
        <p:spPr>
          <a:xfrm>
            <a:off x="0" y="6381750"/>
            <a:ext cx="9144000" cy="0"/>
          </a:xfrm>
          <a:prstGeom prst="line">
            <a:avLst/>
          </a:prstGeom>
          <a:ln w="31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 name="MH_Others_3"/>
          <p:cNvCxnSpPr/>
          <p:nvPr userDrawn="1">
            <p:custDataLst>
              <p:tags r:id="rId3"/>
            </p:custDataLst>
          </p:nvPr>
        </p:nvCxnSpPr>
        <p:spPr>
          <a:xfrm>
            <a:off x="482600" y="4783138"/>
            <a:ext cx="0" cy="2092325"/>
          </a:xfrm>
          <a:prstGeom prst="line">
            <a:avLst/>
          </a:prstGeom>
          <a:ln w="31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 name="MH_Others_4"/>
          <p:cNvSpPr>
            <a:spLocks/>
          </p:cNvSpPr>
          <p:nvPr userDrawn="1">
            <p:custDataLst>
              <p:tags r:id="rId4"/>
            </p:custDataLst>
          </p:nvPr>
        </p:nvSpPr>
        <p:spPr>
          <a:xfrm>
            <a:off x="66675" y="5956300"/>
            <a:ext cx="833438" cy="831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sp>
        <p:nvSpPr>
          <p:cNvPr id="2" name="MH_Others_1"/>
          <p:cNvSpPr>
            <a:spLocks/>
          </p:cNvSpPr>
          <p:nvPr userDrawn="1">
            <p:custDataLst>
              <p:tags r:id="rId1"/>
            </p:custDataLst>
          </p:nvPr>
        </p:nvSpPr>
        <p:spPr>
          <a:xfrm>
            <a:off x="844550" y="6438900"/>
            <a:ext cx="263525" cy="26193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solidFill>
            </a:endParaRPr>
          </a:p>
        </p:txBody>
      </p:sp>
      <p:cxnSp>
        <p:nvCxnSpPr>
          <p:cNvPr id="3" name="MH_Others_2"/>
          <p:cNvCxnSpPr/>
          <p:nvPr userDrawn="1">
            <p:custDataLst>
              <p:tags r:id="rId2"/>
            </p:custDataLst>
          </p:nvPr>
        </p:nvCxnSpPr>
        <p:spPr>
          <a:xfrm>
            <a:off x="0" y="6381750"/>
            <a:ext cx="9144000" cy="0"/>
          </a:xfrm>
          <a:prstGeom prst="line">
            <a:avLst/>
          </a:prstGeom>
          <a:ln w="31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 name="MH_Others_3"/>
          <p:cNvCxnSpPr/>
          <p:nvPr userDrawn="1">
            <p:custDataLst>
              <p:tags r:id="rId3"/>
            </p:custDataLst>
          </p:nvPr>
        </p:nvCxnSpPr>
        <p:spPr>
          <a:xfrm>
            <a:off x="482600" y="4783138"/>
            <a:ext cx="0" cy="2092325"/>
          </a:xfrm>
          <a:prstGeom prst="line">
            <a:avLst/>
          </a:prstGeom>
          <a:ln w="31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 name="MH_Others_4"/>
          <p:cNvSpPr>
            <a:spLocks/>
          </p:cNvSpPr>
          <p:nvPr userDrawn="1">
            <p:custDataLst>
              <p:tags r:id="rId4"/>
            </p:custDataLst>
          </p:nvPr>
        </p:nvSpPr>
        <p:spPr>
          <a:xfrm>
            <a:off x="66675" y="5956300"/>
            <a:ext cx="833438" cy="831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
        <p:nvSpPr>
          <p:cNvPr id="2" name="MH_Others_1"/>
          <p:cNvSpPr>
            <a:spLocks/>
          </p:cNvSpPr>
          <p:nvPr userDrawn="1">
            <p:custDataLst>
              <p:tags r:id="rId1"/>
            </p:custDataLst>
          </p:nvPr>
        </p:nvSpPr>
        <p:spPr>
          <a:xfrm>
            <a:off x="844550" y="6438900"/>
            <a:ext cx="263525" cy="26193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solidFill>
            </a:endParaRPr>
          </a:p>
        </p:txBody>
      </p:sp>
      <p:cxnSp>
        <p:nvCxnSpPr>
          <p:cNvPr id="3" name="MH_Others_2"/>
          <p:cNvCxnSpPr/>
          <p:nvPr userDrawn="1">
            <p:custDataLst>
              <p:tags r:id="rId2"/>
            </p:custDataLst>
          </p:nvPr>
        </p:nvCxnSpPr>
        <p:spPr>
          <a:xfrm>
            <a:off x="0" y="6381750"/>
            <a:ext cx="9144000" cy="0"/>
          </a:xfrm>
          <a:prstGeom prst="line">
            <a:avLst/>
          </a:prstGeom>
          <a:ln w="31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 name="MH_Others_3"/>
          <p:cNvCxnSpPr/>
          <p:nvPr userDrawn="1">
            <p:custDataLst>
              <p:tags r:id="rId3"/>
            </p:custDataLst>
          </p:nvPr>
        </p:nvCxnSpPr>
        <p:spPr>
          <a:xfrm>
            <a:off x="482600" y="4783138"/>
            <a:ext cx="0" cy="2092325"/>
          </a:xfrm>
          <a:prstGeom prst="line">
            <a:avLst/>
          </a:prstGeom>
          <a:ln w="31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 name="MH_Others_4"/>
          <p:cNvSpPr>
            <a:spLocks/>
          </p:cNvSpPr>
          <p:nvPr userDrawn="1">
            <p:custDataLst>
              <p:tags r:id="rId4"/>
            </p:custDataLst>
          </p:nvPr>
        </p:nvSpPr>
        <p:spPr>
          <a:xfrm>
            <a:off x="66675" y="5956300"/>
            <a:ext cx="833438" cy="831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sp>
        <p:nvSpPr>
          <p:cNvPr id="2" name="MH_Others_1"/>
          <p:cNvSpPr>
            <a:spLocks/>
          </p:cNvSpPr>
          <p:nvPr userDrawn="1">
            <p:custDataLst>
              <p:tags r:id="rId1"/>
            </p:custDataLst>
          </p:nvPr>
        </p:nvSpPr>
        <p:spPr>
          <a:xfrm>
            <a:off x="844550" y="6438900"/>
            <a:ext cx="263525" cy="26193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solidFill>
            </a:endParaRPr>
          </a:p>
        </p:txBody>
      </p:sp>
      <p:cxnSp>
        <p:nvCxnSpPr>
          <p:cNvPr id="3" name="MH_Others_2"/>
          <p:cNvCxnSpPr/>
          <p:nvPr userDrawn="1">
            <p:custDataLst>
              <p:tags r:id="rId2"/>
            </p:custDataLst>
          </p:nvPr>
        </p:nvCxnSpPr>
        <p:spPr>
          <a:xfrm>
            <a:off x="0" y="6381750"/>
            <a:ext cx="9144000" cy="0"/>
          </a:xfrm>
          <a:prstGeom prst="line">
            <a:avLst/>
          </a:prstGeom>
          <a:ln w="31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 name="MH_Others_3"/>
          <p:cNvCxnSpPr/>
          <p:nvPr userDrawn="1">
            <p:custDataLst>
              <p:tags r:id="rId3"/>
            </p:custDataLst>
          </p:nvPr>
        </p:nvCxnSpPr>
        <p:spPr>
          <a:xfrm>
            <a:off x="482600" y="4783138"/>
            <a:ext cx="0" cy="2092325"/>
          </a:xfrm>
          <a:prstGeom prst="line">
            <a:avLst/>
          </a:prstGeom>
          <a:ln w="31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 name="MH_Others_4"/>
          <p:cNvSpPr>
            <a:spLocks/>
          </p:cNvSpPr>
          <p:nvPr userDrawn="1">
            <p:custDataLst>
              <p:tags r:id="rId4"/>
            </p:custDataLst>
          </p:nvPr>
        </p:nvSpPr>
        <p:spPr>
          <a:xfrm>
            <a:off x="66675" y="5956300"/>
            <a:ext cx="833438" cy="831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lvl2pPr>
              <a:defRPr>
                <a:solidFill>
                  <a:schemeClr val="tx1"/>
                </a:solidFill>
              </a:defRPr>
            </a:lvl2pPr>
          </a:lstStyle>
          <a:p>
            <a:pPr lvl="0"/>
            <a:r>
              <a:rPr lang="zh-CN" altLang="en-US" smtClean="0"/>
              <a:t>单击此处编辑母版文本样式</a:t>
            </a:r>
          </a:p>
          <a:p>
            <a:pPr lvl="1"/>
            <a:r>
              <a:rPr lang="zh-CN" altLang="en-US" smtClean="0"/>
              <a:t>第二级</a:t>
            </a:r>
          </a:p>
        </p:txBody>
      </p:sp>
      <p:sp>
        <p:nvSpPr>
          <p:cNvPr id="4" name="Date Placeholder 3"/>
          <p:cNvSpPr>
            <a:spLocks noGrp="1"/>
          </p:cNvSpPr>
          <p:nvPr>
            <p:ph type="dt" sz="half" idx="10"/>
          </p:nvPr>
        </p:nvSpPr>
        <p:spPr/>
        <p:txBody>
          <a:bodyPr/>
          <a:lstStyle>
            <a:lvl1pPr>
              <a:defRPr/>
            </a:lvl1pPr>
          </a:lstStyle>
          <a:p>
            <a:pPr>
              <a:defRPr/>
            </a:pPr>
            <a:fld id="{4256CBFC-DE5F-4A82-9877-A09D904862A7}" type="datetimeFigureOut">
              <a:rPr lang="zh-CN" altLang="en-US"/>
              <a:pPr>
                <a:defRPr/>
              </a:pPr>
              <a:t>2020/12/21</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76F1496A-F6DE-4BCB-B966-F2384CBC62B1}"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2786750"/>
            <a:ext cx="7886700" cy="1070339"/>
          </a:xfrm>
        </p:spPr>
        <p:txBody>
          <a:bodyPr/>
          <a:lstStyle>
            <a:lvl1pPr>
              <a:defRPr sz="2100">
                <a:solidFill>
                  <a:schemeClr val="tx1"/>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884069"/>
            <a:ext cx="7886700" cy="611731"/>
          </a:xfrm>
        </p:spPr>
        <p:txBody>
          <a:bodyPr>
            <a:normAutofit/>
          </a:bodyPr>
          <a:lstStyle>
            <a:lvl1pPr marL="0" indent="0">
              <a:buNone/>
              <a:defRPr sz="825">
                <a:solidFill>
                  <a:schemeClr val="tx1"/>
                </a:solidFill>
              </a:defRPr>
            </a:lvl1pPr>
            <a:lvl2pPr marL="144661" indent="0">
              <a:buNone/>
              <a:defRPr sz="633">
                <a:solidFill>
                  <a:schemeClr val="tx1">
                    <a:tint val="75000"/>
                  </a:schemeClr>
                </a:solidFill>
              </a:defRPr>
            </a:lvl2pPr>
            <a:lvl3pPr marL="289322" indent="0">
              <a:buNone/>
              <a:defRPr sz="570">
                <a:solidFill>
                  <a:schemeClr val="tx1">
                    <a:tint val="75000"/>
                  </a:schemeClr>
                </a:solidFill>
              </a:defRPr>
            </a:lvl3pPr>
            <a:lvl4pPr marL="433983" indent="0">
              <a:buNone/>
              <a:defRPr sz="506">
                <a:solidFill>
                  <a:schemeClr val="tx1">
                    <a:tint val="75000"/>
                  </a:schemeClr>
                </a:solidFill>
              </a:defRPr>
            </a:lvl4pPr>
            <a:lvl5pPr marL="578644" indent="0">
              <a:buNone/>
              <a:defRPr sz="506">
                <a:solidFill>
                  <a:schemeClr val="tx1">
                    <a:tint val="75000"/>
                  </a:schemeClr>
                </a:solidFill>
              </a:defRPr>
            </a:lvl5pPr>
            <a:lvl6pPr marL="723305" indent="0">
              <a:buNone/>
              <a:defRPr sz="506">
                <a:solidFill>
                  <a:schemeClr val="tx1">
                    <a:tint val="75000"/>
                  </a:schemeClr>
                </a:solidFill>
              </a:defRPr>
            </a:lvl6pPr>
            <a:lvl7pPr marL="867966" indent="0">
              <a:buNone/>
              <a:defRPr sz="506">
                <a:solidFill>
                  <a:schemeClr val="tx1">
                    <a:tint val="75000"/>
                  </a:schemeClr>
                </a:solidFill>
              </a:defRPr>
            </a:lvl7pPr>
            <a:lvl8pPr marL="1012627" indent="0">
              <a:buNone/>
              <a:defRPr sz="506">
                <a:solidFill>
                  <a:schemeClr val="tx1">
                    <a:tint val="75000"/>
                  </a:schemeClr>
                </a:solidFill>
              </a:defRPr>
            </a:lvl8pPr>
            <a:lvl9pPr marL="1157288" indent="0">
              <a:buNone/>
              <a:defRPr sz="506">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lvl1pPr>
              <a:defRPr/>
            </a:lvl1pPr>
          </a:lstStyle>
          <a:p>
            <a:pPr>
              <a:defRPr/>
            </a:pPr>
            <a:fld id="{DD633C5E-693A-4D6A-80FB-3E42069A62F5}" type="datetimeFigureOut">
              <a:rPr lang="zh-CN" altLang="en-US"/>
              <a:pPr>
                <a:defRPr/>
              </a:pPr>
              <a:t>2020/12/21</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488DE7D0-B4F4-4D61-8867-30EAC08D7D89}"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3"/>
          <p:cNvSpPr>
            <a:spLocks noGrp="1"/>
          </p:cNvSpPr>
          <p:nvPr>
            <p:ph type="dt" sz="half" idx="10"/>
          </p:nvPr>
        </p:nvSpPr>
        <p:spPr/>
        <p:txBody>
          <a:bodyPr/>
          <a:lstStyle>
            <a:lvl1pPr>
              <a:defRPr/>
            </a:lvl1pPr>
          </a:lstStyle>
          <a:p>
            <a:pPr>
              <a:defRPr/>
            </a:pPr>
            <a:fld id="{3CC8F3A6-A93A-4226-B94E-65E7D83FF3F8}" type="datetimeFigureOut">
              <a:rPr lang="zh-CN" altLang="en-US"/>
              <a:pPr>
                <a:defRPr/>
              </a:pPr>
              <a:t>2020/12/21</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93FBC669-CF82-4E7F-AFE7-4E8CFE69F262}"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lvl1pPr>
              <a:defRPr>
                <a:solidFill>
                  <a:schemeClr val="tx1"/>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760" b="1"/>
            </a:lvl1pPr>
            <a:lvl2pPr marL="144661" indent="0">
              <a:buNone/>
              <a:defRPr sz="633" b="1"/>
            </a:lvl2pPr>
            <a:lvl3pPr marL="289322" indent="0">
              <a:buNone/>
              <a:defRPr sz="570" b="1"/>
            </a:lvl3pPr>
            <a:lvl4pPr marL="433983" indent="0">
              <a:buNone/>
              <a:defRPr sz="506" b="1"/>
            </a:lvl4pPr>
            <a:lvl5pPr marL="578644" indent="0">
              <a:buNone/>
              <a:defRPr sz="506" b="1"/>
            </a:lvl5pPr>
            <a:lvl6pPr marL="723305" indent="0">
              <a:buNone/>
              <a:defRPr sz="506" b="1"/>
            </a:lvl6pPr>
            <a:lvl7pPr marL="867966" indent="0">
              <a:buNone/>
              <a:defRPr sz="506" b="1"/>
            </a:lvl7pPr>
            <a:lvl8pPr marL="1012627" indent="0">
              <a:buNone/>
              <a:defRPr sz="506" b="1"/>
            </a:lvl8pPr>
            <a:lvl9pPr marL="1157288" indent="0">
              <a:buNone/>
              <a:defRPr sz="506"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760" b="1"/>
            </a:lvl1pPr>
            <a:lvl2pPr marL="144661" indent="0">
              <a:buNone/>
              <a:defRPr sz="633" b="1"/>
            </a:lvl2pPr>
            <a:lvl3pPr marL="289322" indent="0">
              <a:buNone/>
              <a:defRPr sz="570" b="1"/>
            </a:lvl3pPr>
            <a:lvl4pPr marL="433983" indent="0">
              <a:buNone/>
              <a:defRPr sz="506" b="1"/>
            </a:lvl4pPr>
            <a:lvl5pPr marL="578644" indent="0">
              <a:buNone/>
              <a:defRPr sz="506" b="1"/>
            </a:lvl5pPr>
            <a:lvl6pPr marL="723305" indent="0">
              <a:buNone/>
              <a:defRPr sz="506" b="1"/>
            </a:lvl6pPr>
            <a:lvl7pPr marL="867966" indent="0">
              <a:buNone/>
              <a:defRPr sz="506" b="1"/>
            </a:lvl7pPr>
            <a:lvl8pPr marL="1012627" indent="0">
              <a:buNone/>
              <a:defRPr sz="506" b="1"/>
            </a:lvl8pPr>
            <a:lvl9pPr marL="1157288" indent="0">
              <a:buNone/>
              <a:defRPr sz="506"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2"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3"/>
          <p:cNvSpPr>
            <a:spLocks noGrp="1"/>
          </p:cNvSpPr>
          <p:nvPr>
            <p:ph type="dt" sz="half" idx="10"/>
          </p:nvPr>
        </p:nvSpPr>
        <p:spPr/>
        <p:txBody>
          <a:bodyPr/>
          <a:lstStyle>
            <a:lvl1pPr>
              <a:defRPr/>
            </a:lvl1pPr>
          </a:lstStyle>
          <a:p>
            <a:pPr>
              <a:defRPr/>
            </a:pPr>
            <a:fld id="{42B0186B-9385-45ED-A11F-05FFAA57B4C9}" type="datetimeFigureOut">
              <a:rPr lang="zh-CN" altLang="en-US"/>
              <a:pPr>
                <a:defRPr/>
              </a:pPr>
              <a:t>2020/12/21</a:t>
            </a:fld>
            <a:endParaRPr lang="zh-CN" altLang="en-US"/>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pPr>
              <a:defRPr/>
            </a:pPr>
            <a:fld id="{9BFAD933-8E69-4882-8ED6-5224E043FED8}"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40000"/>
                    <a:lumOff val="60000"/>
                  </a:schemeClr>
                </a:solidFill>
              </a:defRPr>
            </a:lvl1pPr>
          </a:lstStyle>
          <a:p>
            <a:r>
              <a:rPr lang="zh-CN" altLang="en-US" smtClean="0"/>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pPr>
              <a:defRPr/>
            </a:pPr>
            <a:fld id="{40780487-898F-4CA0-9B0F-BF5EF7094654}" type="datetimeFigureOut">
              <a:rPr lang="zh-CN" altLang="en-US"/>
              <a:pPr>
                <a:defRPr/>
              </a:pPr>
              <a:t>2020/12/21</a:t>
            </a:fld>
            <a:endParaRPr lang="zh-CN" altLang="en-US"/>
          </a:p>
        </p:txBody>
      </p:sp>
      <p:sp>
        <p:nvSpPr>
          <p:cNvPr id="4" name="Footer Placeholder 4"/>
          <p:cNvSpPr>
            <a:spLocks noGrp="1"/>
          </p:cNvSpPr>
          <p:nvPr>
            <p:ph type="ftr" sz="quarter" idx="11"/>
          </p:nvPr>
        </p:nvSpPr>
        <p:spPr/>
        <p:txBody>
          <a:bodyPr/>
          <a:lstStyle>
            <a:lvl1pPr>
              <a:defRPr/>
            </a:lvl1pPr>
          </a:lstStyle>
          <a:p>
            <a:pPr>
              <a:defRPr/>
            </a:pPr>
            <a:endParaRPr lang="zh-CN" altLang="en-US"/>
          </a:p>
        </p:txBody>
      </p:sp>
      <p:sp>
        <p:nvSpPr>
          <p:cNvPr id="5" name="Slide Number Placeholder 5"/>
          <p:cNvSpPr>
            <a:spLocks noGrp="1"/>
          </p:cNvSpPr>
          <p:nvPr>
            <p:ph type="sldNum" sz="quarter" idx="12"/>
          </p:nvPr>
        </p:nvSpPr>
        <p:spPr/>
        <p:txBody>
          <a:bodyPr/>
          <a:lstStyle>
            <a:lvl1pPr>
              <a:defRPr/>
            </a:lvl1pPr>
          </a:lstStyle>
          <a:p>
            <a:pPr>
              <a:defRPr/>
            </a:pPr>
            <a:fld id="{D9C40917-FF3E-430B-AC75-5F483D207820}"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Slide Number Placeholder 5"/>
          <p:cNvSpPr txBox="1">
            <a:spLocks/>
          </p:cNvSpPr>
          <p:nvPr/>
        </p:nvSpPr>
        <p:spPr>
          <a:xfrm>
            <a:off x="6572250" y="6508750"/>
            <a:ext cx="2057400" cy="365125"/>
          </a:xfrm>
          <a:prstGeom prst="rect">
            <a:avLst/>
          </a:prstGeom>
        </p:spPr>
        <p:txBody>
          <a:bodyPr lIns="28932" tIns="14467" rIns="28932" bIns="14467" anchor="ctr"/>
          <a:lstStyle>
            <a:defPPr>
              <a:defRPr lang="zh-CN"/>
            </a:defPPr>
            <a:lvl1pPr marL="0" algn="r" defTabSz="1219170" rtl="0" eaLnBrk="1" latinLnBrk="0" hangingPunct="1">
              <a:defRPr sz="1200" kern="1200">
                <a:solidFill>
                  <a:schemeClr val="bg1">
                    <a:lumMod val="65000"/>
                  </a:schemeClr>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fontAlgn="auto">
              <a:spcBef>
                <a:spcPts val="0"/>
              </a:spcBef>
              <a:spcAft>
                <a:spcPts val="0"/>
              </a:spcAft>
              <a:defRPr/>
            </a:pPr>
            <a:fld id="{2684934D-E7E9-4B76-AA77-D7033F67BBD2}" type="slidenum">
              <a:rPr lang="zh-CN" altLang="en-US" sz="380" smtClean="0"/>
              <a:pPr fontAlgn="auto">
                <a:spcBef>
                  <a:spcPts val="0"/>
                </a:spcBef>
                <a:spcAft>
                  <a:spcPts val="0"/>
                </a:spcAft>
                <a:defRPr/>
              </a:pPr>
              <a:t>‹#›</a:t>
            </a:fld>
            <a:endParaRPr lang="zh-CN" altLang="en-US" sz="380"/>
          </a:p>
        </p:txBody>
      </p:sp>
      <p:sp>
        <p:nvSpPr>
          <p:cNvPr id="3" name="Date Placeholder 1"/>
          <p:cNvSpPr>
            <a:spLocks noGrp="1"/>
          </p:cNvSpPr>
          <p:nvPr>
            <p:ph type="dt" sz="half" idx="10"/>
          </p:nvPr>
        </p:nvSpPr>
        <p:spPr/>
        <p:txBody>
          <a:bodyPr/>
          <a:lstStyle>
            <a:lvl1pPr>
              <a:defRPr/>
            </a:lvl1pPr>
          </a:lstStyle>
          <a:p>
            <a:pPr>
              <a:defRPr/>
            </a:pPr>
            <a:fld id="{DD14E182-4EEC-48BC-873E-D3600D66DDEA}" type="datetimeFigureOut">
              <a:rPr lang="zh-CN" altLang="en-US"/>
              <a:pPr>
                <a:defRPr/>
              </a:pPr>
              <a:t>2020/12/21</a:t>
            </a:fld>
            <a:endParaRPr lang="zh-CN" altLang="en-US"/>
          </a:p>
        </p:txBody>
      </p:sp>
      <p:sp>
        <p:nvSpPr>
          <p:cNvPr id="4" name="Footer Placeholder 2"/>
          <p:cNvSpPr>
            <a:spLocks noGrp="1"/>
          </p:cNvSpPr>
          <p:nvPr>
            <p:ph type="ftr" sz="quarter" idx="11"/>
          </p:nvPr>
        </p:nvSpPr>
        <p:spPr/>
        <p:txBody>
          <a:bodyPr/>
          <a:lstStyle>
            <a:lvl1pPr>
              <a:defRPr/>
            </a:lvl1pPr>
          </a:lstStyle>
          <a:p>
            <a:pPr>
              <a:defRPr/>
            </a:pPr>
            <a:endParaRPr lang="zh-CN" altLang="en-US"/>
          </a:p>
        </p:txBody>
      </p:sp>
      <p:sp>
        <p:nvSpPr>
          <p:cNvPr id="5" name="Slide Number Placeholder 3"/>
          <p:cNvSpPr>
            <a:spLocks noGrp="1"/>
          </p:cNvSpPr>
          <p:nvPr>
            <p:ph type="sldNum" sz="quarter" idx="12"/>
          </p:nvPr>
        </p:nvSpPr>
        <p:spPr/>
        <p:txBody>
          <a:bodyPr/>
          <a:lstStyle>
            <a:lvl1pPr>
              <a:defRPr/>
            </a:lvl1pPr>
          </a:lstStyle>
          <a:p>
            <a:pPr>
              <a:defRPr/>
            </a:pPr>
            <a:fld id="{8AB8CE0C-D944-4407-8F69-96C134C6D5DB}"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lstStyle>
            <a:lvl1pPr>
              <a:defRPr sz="1013"/>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34"/>
            <a:ext cx="4629150" cy="4873625"/>
          </a:xfrm>
        </p:spPr>
        <p:txBody>
          <a:bodyPr/>
          <a:lstStyle>
            <a:lvl1pPr>
              <a:defRPr sz="1013"/>
            </a:lvl1pPr>
            <a:lvl2pPr>
              <a:defRPr sz="886"/>
            </a:lvl2pPr>
            <a:lvl3pPr>
              <a:defRPr sz="760"/>
            </a:lvl3pPr>
            <a:lvl4pPr>
              <a:defRPr sz="633"/>
            </a:lvl4pPr>
            <a:lvl5pPr>
              <a:defRPr sz="633"/>
            </a:lvl5pPr>
            <a:lvl6pPr>
              <a:defRPr sz="633"/>
            </a:lvl6pPr>
            <a:lvl7pPr>
              <a:defRPr sz="633"/>
            </a:lvl7pPr>
            <a:lvl8pPr>
              <a:defRPr sz="633"/>
            </a:lvl8pPr>
            <a:lvl9pPr>
              <a:defRPr sz="633"/>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506"/>
            </a:lvl1pPr>
            <a:lvl2pPr marL="144661" indent="0">
              <a:buNone/>
              <a:defRPr sz="443"/>
            </a:lvl2pPr>
            <a:lvl3pPr marL="289322" indent="0">
              <a:buNone/>
              <a:defRPr sz="380"/>
            </a:lvl3pPr>
            <a:lvl4pPr marL="433983" indent="0">
              <a:buNone/>
              <a:defRPr sz="316"/>
            </a:lvl4pPr>
            <a:lvl5pPr marL="578644" indent="0">
              <a:buNone/>
              <a:defRPr sz="316"/>
            </a:lvl5pPr>
            <a:lvl6pPr marL="723305" indent="0">
              <a:buNone/>
              <a:defRPr sz="316"/>
            </a:lvl6pPr>
            <a:lvl7pPr marL="867966" indent="0">
              <a:buNone/>
              <a:defRPr sz="316"/>
            </a:lvl7pPr>
            <a:lvl8pPr marL="1012627" indent="0">
              <a:buNone/>
              <a:defRPr sz="316"/>
            </a:lvl8pPr>
            <a:lvl9pPr marL="1157288" indent="0">
              <a:buNone/>
              <a:defRPr sz="316"/>
            </a:lvl9pPr>
          </a:lstStyle>
          <a:p>
            <a:pPr lvl="0"/>
            <a:r>
              <a:rPr lang="zh-CN" altLang="en-US" smtClean="0"/>
              <a:t>单击此处编辑母版文本样式</a:t>
            </a:r>
          </a:p>
        </p:txBody>
      </p:sp>
      <p:sp>
        <p:nvSpPr>
          <p:cNvPr id="5" name="Date Placeholder 3"/>
          <p:cNvSpPr>
            <a:spLocks noGrp="1"/>
          </p:cNvSpPr>
          <p:nvPr>
            <p:ph type="dt" sz="half" idx="10"/>
          </p:nvPr>
        </p:nvSpPr>
        <p:spPr/>
        <p:txBody>
          <a:bodyPr/>
          <a:lstStyle>
            <a:lvl1pPr>
              <a:defRPr/>
            </a:lvl1pPr>
          </a:lstStyle>
          <a:p>
            <a:pPr>
              <a:defRPr/>
            </a:pPr>
            <a:fld id="{2020382C-3E3C-4546-99C4-4ED541D16FD7}" type="datetimeFigureOut">
              <a:rPr lang="zh-CN" altLang="en-US"/>
              <a:pPr>
                <a:defRPr/>
              </a:pPr>
              <a:t>2020/12/21</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46E458DF-FA3A-4063-B7AB-5E807C3924E0}"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组合 8"/>
          <p:cNvGrpSpPr>
            <a:grpSpLocks/>
          </p:cNvGrpSpPr>
          <p:nvPr/>
        </p:nvGrpSpPr>
        <p:grpSpPr bwMode="auto">
          <a:xfrm>
            <a:off x="0" y="0"/>
            <a:ext cx="9144000" cy="927100"/>
            <a:chOff x="0" y="0"/>
            <a:chExt cx="12192000" cy="740964"/>
          </a:xfrm>
        </p:grpSpPr>
        <p:pic>
          <p:nvPicPr>
            <p:cNvPr id="1035" name="图片 7"/>
            <p:cNvPicPr>
              <a:picLocks noChangeAspect="1"/>
            </p:cNvPicPr>
            <p:nvPr userDrawn="1"/>
          </p:nvPicPr>
          <p:blipFill>
            <a:blip r:embed="rId31"/>
            <a:srcRect t="89116"/>
            <a:stretch>
              <a:fillRect/>
            </a:stretch>
          </p:blipFill>
          <p:spPr bwMode="auto">
            <a:xfrm>
              <a:off x="0" y="1996"/>
              <a:ext cx="12192000" cy="738968"/>
            </a:xfrm>
            <a:prstGeom prst="rect">
              <a:avLst/>
            </a:prstGeom>
            <a:noFill/>
            <a:ln w="9525">
              <a:noFill/>
              <a:miter lim="800000"/>
              <a:headEnd/>
              <a:tailEnd/>
            </a:ln>
          </p:spPr>
        </p:pic>
        <p:sp>
          <p:nvSpPr>
            <p:cNvPr id="7" name="矩形 6"/>
            <p:cNvSpPr/>
            <p:nvPr userDrawn="1"/>
          </p:nvSpPr>
          <p:spPr>
            <a:xfrm>
              <a:off x="0" y="0"/>
              <a:ext cx="12192000" cy="740964"/>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sp>
        <p:nvSpPr>
          <p:cNvPr id="1027" name="Text Placeholder 2"/>
          <p:cNvSpPr>
            <a:spLocks noGrp="1"/>
          </p:cNvSpPr>
          <p:nvPr>
            <p:ph type="body" idx="1"/>
          </p:nvPr>
        </p:nvSpPr>
        <p:spPr bwMode="auto">
          <a:xfrm>
            <a:off x="406400" y="1130300"/>
            <a:ext cx="8289925" cy="5330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380" smtClean="0">
                <a:solidFill>
                  <a:schemeClr val="bg1">
                    <a:lumMod val="65000"/>
                  </a:schemeClr>
                </a:solidFill>
                <a:latin typeface="+mn-lt"/>
                <a:ea typeface="+mn-ea"/>
              </a:defRPr>
            </a:lvl1pPr>
          </a:lstStyle>
          <a:p>
            <a:pPr>
              <a:defRPr/>
            </a:pPr>
            <a:fld id="{0E6A858D-0BEA-4F8A-8442-57E9EB089925}" type="datetimeFigureOut">
              <a:rPr lang="zh-CN" altLang="en-US"/>
              <a:pPr>
                <a:defRPr/>
              </a:pPr>
              <a:t>2020/12/21</a:t>
            </a:fld>
            <a:endParaRPr lang="zh-CN"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380">
                <a:solidFill>
                  <a:schemeClr val="bg1">
                    <a:lumMod val="65000"/>
                  </a:schemeClr>
                </a:solidFill>
                <a:latin typeface="+mn-lt"/>
                <a:ea typeface="+mn-ea"/>
              </a:defRPr>
            </a:lvl1pPr>
          </a:lstStyle>
          <a:p>
            <a:pPr>
              <a:defRPr/>
            </a:pPr>
            <a:endParaRPr lang="zh-CN"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380" smtClean="0">
                <a:solidFill>
                  <a:schemeClr val="bg1">
                    <a:lumMod val="65000"/>
                  </a:schemeClr>
                </a:solidFill>
                <a:latin typeface="+mn-lt"/>
                <a:ea typeface="+mn-ea"/>
              </a:defRPr>
            </a:lvl1pPr>
          </a:lstStyle>
          <a:p>
            <a:pPr>
              <a:defRPr/>
            </a:pPr>
            <a:fld id="{EEF3BF90-DDB3-461C-8846-B8A68B52244E}" type="slidenum">
              <a:rPr lang="zh-CN" altLang="en-US"/>
              <a:pPr>
                <a:defRPr/>
              </a:pPr>
              <a:t>‹#›</a:t>
            </a:fld>
            <a:endParaRPr lang="zh-CN" altLang="en-US"/>
          </a:p>
        </p:txBody>
      </p:sp>
      <p:sp>
        <p:nvSpPr>
          <p:cNvPr id="1031" name="Title Placeholder 1"/>
          <p:cNvSpPr>
            <a:spLocks noGrp="1"/>
          </p:cNvSpPr>
          <p:nvPr>
            <p:ph type="title"/>
          </p:nvPr>
        </p:nvSpPr>
        <p:spPr bwMode="auto">
          <a:xfrm>
            <a:off x="427038" y="90488"/>
            <a:ext cx="8289925" cy="7572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endParaRPr lang="en-US" smtClean="0"/>
          </a:p>
        </p:txBody>
      </p:sp>
      <p:grpSp>
        <p:nvGrpSpPr>
          <p:cNvPr id="1032" name="组合 10"/>
          <p:cNvGrpSpPr>
            <a:grpSpLocks/>
          </p:cNvGrpSpPr>
          <p:nvPr/>
        </p:nvGrpSpPr>
        <p:grpSpPr bwMode="auto">
          <a:xfrm>
            <a:off x="0" y="6461125"/>
            <a:ext cx="9144000" cy="396875"/>
            <a:chOff x="0" y="0"/>
            <a:chExt cx="12192000" cy="740964"/>
          </a:xfrm>
        </p:grpSpPr>
        <p:pic>
          <p:nvPicPr>
            <p:cNvPr id="1033" name="图片 11"/>
            <p:cNvPicPr>
              <a:picLocks noChangeAspect="1"/>
            </p:cNvPicPr>
            <p:nvPr userDrawn="1"/>
          </p:nvPicPr>
          <p:blipFill>
            <a:blip r:embed="rId32"/>
            <a:srcRect t="89116"/>
            <a:stretch>
              <a:fillRect/>
            </a:stretch>
          </p:blipFill>
          <p:spPr bwMode="auto">
            <a:xfrm>
              <a:off x="0" y="1996"/>
              <a:ext cx="12192000" cy="738968"/>
            </a:xfrm>
            <a:prstGeom prst="rect">
              <a:avLst/>
            </a:prstGeom>
            <a:noFill/>
            <a:ln w="9525">
              <a:noFill/>
              <a:miter lim="800000"/>
              <a:headEnd/>
              <a:tailEnd/>
            </a:ln>
          </p:spPr>
        </p:pic>
        <p:sp>
          <p:nvSpPr>
            <p:cNvPr id="13" name="矩形 12"/>
            <p:cNvSpPr/>
            <p:nvPr userDrawn="1"/>
          </p:nvSpPr>
          <p:spPr>
            <a:xfrm>
              <a:off x="0" y="0"/>
              <a:ext cx="12192000" cy="740964"/>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spTree>
  </p:cSld>
  <p:clrMap bg1="lt1" tx1="dk1" bg2="lt2" tx2="dk2" accent1="accent1" accent2="accent2" accent3="accent3" accent4="accent4" accent5="accent5" accent6="accent6" hlink="hlink" folHlink="folHlink"/>
  <p:sldLayoutIdLst>
    <p:sldLayoutId id="2147483919" r:id="rId1"/>
    <p:sldLayoutId id="2147483920" r:id="rId2"/>
    <p:sldLayoutId id="2147483910" r:id="rId3"/>
    <p:sldLayoutId id="2147483911" r:id="rId4"/>
    <p:sldLayoutId id="2147483912" r:id="rId5"/>
    <p:sldLayoutId id="2147483913" r:id="rId6"/>
    <p:sldLayoutId id="2147483914" r:id="rId7"/>
    <p:sldLayoutId id="2147483921" r:id="rId8"/>
    <p:sldLayoutId id="2147483915" r:id="rId9"/>
    <p:sldLayoutId id="2147483916" r:id="rId10"/>
    <p:sldLayoutId id="2147483917" r:id="rId11"/>
    <p:sldLayoutId id="2147483918" r:id="rId12"/>
    <p:sldLayoutId id="2147483922" r:id="rId13"/>
    <p:sldLayoutId id="2147483923" r:id="rId14"/>
    <p:sldLayoutId id="2147483924" r:id="rId15"/>
    <p:sldLayoutId id="2147483925" r:id="rId16"/>
    <p:sldLayoutId id="2147483926" r:id="rId17"/>
    <p:sldLayoutId id="2147483927" r:id="rId18"/>
    <p:sldLayoutId id="2147483928" r:id="rId19"/>
    <p:sldLayoutId id="2147483929" r:id="rId20"/>
    <p:sldLayoutId id="2147483930" r:id="rId21"/>
    <p:sldLayoutId id="2147483931" r:id="rId22"/>
    <p:sldLayoutId id="2147483932" r:id="rId23"/>
    <p:sldLayoutId id="2147483933" r:id="rId24"/>
    <p:sldLayoutId id="2147483934" r:id="rId25"/>
    <p:sldLayoutId id="2147483935" r:id="rId26"/>
    <p:sldLayoutId id="2147483936" r:id="rId27"/>
    <p:sldLayoutId id="2147483937" r:id="rId28"/>
    <p:sldLayoutId id="2147483938" r:id="rId29"/>
  </p:sldLayoutIdLst>
  <p:txStyles>
    <p:titleStyle>
      <a:lvl1pPr algn="l" defTabSz="288925" rtl="0" fontAlgn="base">
        <a:lnSpc>
          <a:spcPct val="90000"/>
        </a:lnSpc>
        <a:spcBef>
          <a:spcPct val="0"/>
        </a:spcBef>
        <a:spcAft>
          <a:spcPct val="0"/>
        </a:spcAft>
        <a:defRPr sz="3200" b="1" kern="1200">
          <a:solidFill>
            <a:schemeClr val="bg1"/>
          </a:solidFill>
          <a:latin typeface="+mj-lt"/>
          <a:ea typeface="+mj-ea"/>
          <a:cs typeface="+mj-cs"/>
        </a:defRPr>
      </a:lvl1pPr>
      <a:lvl2pPr algn="l" defTabSz="288925" rtl="0" fontAlgn="base">
        <a:lnSpc>
          <a:spcPct val="90000"/>
        </a:lnSpc>
        <a:spcBef>
          <a:spcPct val="0"/>
        </a:spcBef>
        <a:spcAft>
          <a:spcPct val="0"/>
        </a:spcAft>
        <a:defRPr sz="3200" b="1">
          <a:solidFill>
            <a:schemeClr val="bg1"/>
          </a:solidFill>
          <a:latin typeface="Broadway"/>
          <a:ea typeface="微软雅黑" pitchFamily="34" charset="-122"/>
        </a:defRPr>
      </a:lvl2pPr>
      <a:lvl3pPr algn="l" defTabSz="288925" rtl="0" fontAlgn="base">
        <a:lnSpc>
          <a:spcPct val="90000"/>
        </a:lnSpc>
        <a:spcBef>
          <a:spcPct val="0"/>
        </a:spcBef>
        <a:spcAft>
          <a:spcPct val="0"/>
        </a:spcAft>
        <a:defRPr sz="3200" b="1">
          <a:solidFill>
            <a:schemeClr val="bg1"/>
          </a:solidFill>
          <a:latin typeface="Broadway"/>
          <a:ea typeface="微软雅黑" pitchFamily="34" charset="-122"/>
        </a:defRPr>
      </a:lvl3pPr>
      <a:lvl4pPr algn="l" defTabSz="288925" rtl="0" fontAlgn="base">
        <a:lnSpc>
          <a:spcPct val="90000"/>
        </a:lnSpc>
        <a:spcBef>
          <a:spcPct val="0"/>
        </a:spcBef>
        <a:spcAft>
          <a:spcPct val="0"/>
        </a:spcAft>
        <a:defRPr sz="3200" b="1">
          <a:solidFill>
            <a:schemeClr val="bg1"/>
          </a:solidFill>
          <a:latin typeface="Broadway"/>
          <a:ea typeface="微软雅黑" pitchFamily="34" charset="-122"/>
        </a:defRPr>
      </a:lvl4pPr>
      <a:lvl5pPr algn="l" defTabSz="288925" rtl="0" fontAlgn="base">
        <a:lnSpc>
          <a:spcPct val="90000"/>
        </a:lnSpc>
        <a:spcBef>
          <a:spcPct val="0"/>
        </a:spcBef>
        <a:spcAft>
          <a:spcPct val="0"/>
        </a:spcAft>
        <a:defRPr sz="3200" b="1">
          <a:solidFill>
            <a:schemeClr val="bg1"/>
          </a:solidFill>
          <a:latin typeface="Broadway"/>
          <a:ea typeface="微软雅黑" pitchFamily="34" charset="-122"/>
        </a:defRPr>
      </a:lvl5pPr>
      <a:lvl6pPr marL="457200" algn="l" defTabSz="288925" rtl="0" fontAlgn="base">
        <a:lnSpc>
          <a:spcPct val="90000"/>
        </a:lnSpc>
        <a:spcBef>
          <a:spcPct val="0"/>
        </a:spcBef>
        <a:spcAft>
          <a:spcPct val="0"/>
        </a:spcAft>
        <a:defRPr sz="3200" b="1">
          <a:solidFill>
            <a:schemeClr val="bg1"/>
          </a:solidFill>
          <a:latin typeface="Broadway"/>
          <a:ea typeface="微软雅黑" pitchFamily="34" charset="-122"/>
        </a:defRPr>
      </a:lvl6pPr>
      <a:lvl7pPr marL="914400" algn="l" defTabSz="288925" rtl="0" fontAlgn="base">
        <a:lnSpc>
          <a:spcPct val="90000"/>
        </a:lnSpc>
        <a:spcBef>
          <a:spcPct val="0"/>
        </a:spcBef>
        <a:spcAft>
          <a:spcPct val="0"/>
        </a:spcAft>
        <a:defRPr sz="3200" b="1">
          <a:solidFill>
            <a:schemeClr val="bg1"/>
          </a:solidFill>
          <a:latin typeface="Broadway"/>
          <a:ea typeface="微软雅黑" pitchFamily="34" charset="-122"/>
        </a:defRPr>
      </a:lvl7pPr>
      <a:lvl8pPr marL="1371600" algn="l" defTabSz="288925" rtl="0" fontAlgn="base">
        <a:lnSpc>
          <a:spcPct val="90000"/>
        </a:lnSpc>
        <a:spcBef>
          <a:spcPct val="0"/>
        </a:spcBef>
        <a:spcAft>
          <a:spcPct val="0"/>
        </a:spcAft>
        <a:defRPr sz="3200" b="1">
          <a:solidFill>
            <a:schemeClr val="bg1"/>
          </a:solidFill>
          <a:latin typeface="Broadway"/>
          <a:ea typeface="微软雅黑" pitchFamily="34" charset="-122"/>
        </a:defRPr>
      </a:lvl8pPr>
      <a:lvl9pPr marL="1828800" algn="l" defTabSz="288925" rtl="0" fontAlgn="base">
        <a:lnSpc>
          <a:spcPct val="90000"/>
        </a:lnSpc>
        <a:spcBef>
          <a:spcPct val="0"/>
        </a:spcBef>
        <a:spcAft>
          <a:spcPct val="0"/>
        </a:spcAft>
        <a:defRPr sz="3200" b="1">
          <a:solidFill>
            <a:schemeClr val="bg1"/>
          </a:solidFill>
          <a:latin typeface="Broadway"/>
          <a:ea typeface="微软雅黑" pitchFamily="34" charset="-122"/>
        </a:defRPr>
      </a:lvl9pPr>
    </p:titleStyle>
    <p:bodyStyle>
      <a:lvl1pPr marL="266700" indent="-266700" algn="l" defTabSz="288925" rtl="0" fontAlgn="base">
        <a:lnSpc>
          <a:spcPct val="90000"/>
        </a:lnSpc>
        <a:spcBef>
          <a:spcPts val="900"/>
        </a:spcBef>
        <a:spcAft>
          <a:spcPct val="0"/>
        </a:spcAft>
        <a:buClr>
          <a:schemeClr val="accent1"/>
        </a:buClr>
        <a:buSzPct val="60000"/>
        <a:buFont typeface="Wingdings 2"/>
        <a:buChar char=""/>
        <a:defRPr sz="2800" kern="1200">
          <a:solidFill>
            <a:schemeClr val="accent2"/>
          </a:solidFill>
          <a:latin typeface="+mn-lt"/>
          <a:ea typeface="+mn-ea"/>
          <a:cs typeface="+mn-cs"/>
        </a:defRPr>
      </a:lvl1pPr>
      <a:lvl2pPr marL="266700" indent="-266700" algn="l" defTabSz="288925" rtl="0" fontAlgn="base">
        <a:lnSpc>
          <a:spcPct val="130000"/>
        </a:lnSpc>
        <a:spcBef>
          <a:spcPct val="0"/>
        </a:spcBef>
        <a:spcAft>
          <a:spcPct val="0"/>
        </a:spcAft>
        <a:buFont typeface="Calibri" pitchFamily="34" charset="0"/>
        <a:buChar char=" "/>
        <a:defRPr sz="1600" kern="1200">
          <a:solidFill>
            <a:schemeClr val="tx1"/>
          </a:solidFill>
          <a:latin typeface="+mn-lt"/>
          <a:ea typeface="+mn-ea"/>
          <a:cs typeface="+mn-cs"/>
        </a:defRPr>
      </a:lvl2pPr>
      <a:lvl3pPr marL="360363" indent="-71438" algn="l" defTabSz="288925" rtl="0" fontAlgn="base">
        <a:lnSpc>
          <a:spcPct val="90000"/>
        </a:lnSpc>
        <a:spcBef>
          <a:spcPts val="163"/>
        </a:spcBef>
        <a:spcAft>
          <a:spcPct val="0"/>
        </a:spcAft>
        <a:buFont typeface="Arial" charset="0"/>
        <a:buChar char="•"/>
        <a:defRPr sz="600" kern="1200">
          <a:solidFill>
            <a:srgbClr val="7F7F7F"/>
          </a:solidFill>
          <a:latin typeface="+mn-lt"/>
          <a:ea typeface="+mn-ea"/>
          <a:cs typeface="+mn-cs"/>
        </a:defRPr>
      </a:lvl3pPr>
      <a:lvl4pPr marL="504825" indent="-71438" algn="l" defTabSz="288925" rtl="0" fontAlgn="base">
        <a:lnSpc>
          <a:spcPct val="90000"/>
        </a:lnSpc>
        <a:spcBef>
          <a:spcPts val="163"/>
        </a:spcBef>
        <a:spcAft>
          <a:spcPct val="0"/>
        </a:spcAft>
        <a:buFont typeface="Arial" charset="0"/>
        <a:buChar char="•"/>
        <a:defRPr sz="500" kern="1200">
          <a:solidFill>
            <a:srgbClr val="7F7F7F"/>
          </a:solidFill>
          <a:latin typeface="+mn-lt"/>
          <a:ea typeface="+mn-ea"/>
          <a:cs typeface="+mn-cs"/>
        </a:defRPr>
      </a:lvl4pPr>
      <a:lvl5pPr marL="650875" indent="-71438" algn="l" defTabSz="288925" rtl="0" fontAlgn="base">
        <a:lnSpc>
          <a:spcPct val="90000"/>
        </a:lnSpc>
        <a:spcBef>
          <a:spcPts val="163"/>
        </a:spcBef>
        <a:spcAft>
          <a:spcPct val="0"/>
        </a:spcAft>
        <a:buFont typeface="Arial" charset="0"/>
        <a:buChar char="•"/>
        <a:defRPr sz="500" kern="1200">
          <a:solidFill>
            <a:srgbClr val="7F7F7F"/>
          </a:solidFill>
          <a:latin typeface="+mn-lt"/>
          <a:ea typeface="+mn-ea"/>
          <a:cs typeface="+mn-cs"/>
        </a:defRPr>
      </a:lvl5pPr>
      <a:lvl6pPr marL="795635" indent="-72331" algn="l" defTabSz="289322"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6pPr>
      <a:lvl7pPr marL="940297" indent="-72331" algn="l" defTabSz="289322"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7pPr>
      <a:lvl8pPr marL="1084958" indent="-72331" algn="l" defTabSz="289322"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8pPr>
      <a:lvl9pPr marL="1229618" indent="-72331" algn="l" defTabSz="289322"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9pPr>
    </p:bodyStyle>
    <p:otherStyle>
      <a:defPPr>
        <a:defRPr lang="en-US"/>
      </a:defPPr>
      <a:lvl1pPr marL="0" algn="l" defTabSz="289322" rtl="0" eaLnBrk="1" latinLnBrk="0" hangingPunct="1">
        <a:defRPr sz="570" kern="1200">
          <a:solidFill>
            <a:schemeClr val="tx1"/>
          </a:solidFill>
          <a:latin typeface="+mn-lt"/>
          <a:ea typeface="+mn-ea"/>
          <a:cs typeface="+mn-cs"/>
        </a:defRPr>
      </a:lvl1pPr>
      <a:lvl2pPr marL="144661" algn="l" defTabSz="289322" rtl="0" eaLnBrk="1" latinLnBrk="0" hangingPunct="1">
        <a:defRPr sz="570" kern="1200">
          <a:solidFill>
            <a:schemeClr val="tx1"/>
          </a:solidFill>
          <a:latin typeface="+mn-lt"/>
          <a:ea typeface="+mn-ea"/>
          <a:cs typeface="+mn-cs"/>
        </a:defRPr>
      </a:lvl2pPr>
      <a:lvl3pPr marL="289322" algn="l" defTabSz="289322" rtl="0" eaLnBrk="1" latinLnBrk="0" hangingPunct="1">
        <a:defRPr sz="570" kern="1200">
          <a:solidFill>
            <a:schemeClr val="tx1"/>
          </a:solidFill>
          <a:latin typeface="+mn-lt"/>
          <a:ea typeface="+mn-ea"/>
          <a:cs typeface="+mn-cs"/>
        </a:defRPr>
      </a:lvl3pPr>
      <a:lvl4pPr marL="433983" algn="l" defTabSz="289322" rtl="0" eaLnBrk="1" latinLnBrk="0" hangingPunct="1">
        <a:defRPr sz="570" kern="1200">
          <a:solidFill>
            <a:schemeClr val="tx1"/>
          </a:solidFill>
          <a:latin typeface="+mn-lt"/>
          <a:ea typeface="+mn-ea"/>
          <a:cs typeface="+mn-cs"/>
        </a:defRPr>
      </a:lvl4pPr>
      <a:lvl5pPr marL="578644" algn="l" defTabSz="289322" rtl="0" eaLnBrk="1" latinLnBrk="0" hangingPunct="1">
        <a:defRPr sz="570" kern="1200">
          <a:solidFill>
            <a:schemeClr val="tx1"/>
          </a:solidFill>
          <a:latin typeface="+mn-lt"/>
          <a:ea typeface="+mn-ea"/>
          <a:cs typeface="+mn-cs"/>
        </a:defRPr>
      </a:lvl5pPr>
      <a:lvl6pPr marL="723305" algn="l" defTabSz="289322" rtl="0" eaLnBrk="1" latinLnBrk="0" hangingPunct="1">
        <a:defRPr sz="570" kern="1200">
          <a:solidFill>
            <a:schemeClr val="tx1"/>
          </a:solidFill>
          <a:latin typeface="+mn-lt"/>
          <a:ea typeface="+mn-ea"/>
          <a:cs typeface="+mn-cs"/>
        </a:defRPr>
      </a:lvl6pPr>
      <a:lvl7pPr marL="867966" algn="l" defTabSz="289322" rtl="0" eaLnBrk="1" latinLnBrk="0" hangingPunct="1">
        <a:defRPr sz="570" kern="1200">
          <a:solidFill>
            <a:schemeClr val="tx1"/>
          </a:solidFill>
          <a:latin typeface="+mn-lt"/>
          <a:ea typeface="+mn-ea"/>
          <a:cs typeface="+mn-cs"/>
        </a:defRPr>
      </a:lvl7pPr>
      <a:lvl8pPr marL="1012627" algn="l" defTabSz="289322" rtl="0" eaLnBrk="1" latinLnBrk="0" hangingPunct="1">
        <a:defRPr sz="570" kern="1200">
          <a:solidFill>
            <a:schemeClr val="tx1"/>
          </a:solidFill>
          <a:latin typeface="+mn-lt"/>
          <a:ea typeface="+mn-ea"/>
          <a:cs typeface="+mn-cs"/>
        </a:defRPr>
      </a:lvl8pPr>
      <a:lvl9pPr marL="1157288" algn="l" defTabSz="289322" rtl="0" eaLnBrk="1" latinLnBrk="0" hangingPunct="1">
        <a:defRPr sz="5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gi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31746" name="图片 1"/>
          <p:cNvPicPr>
            <a:picLocks noChangeAspect="1"/>
          </p:cNvPicPr>
          <p:nvPr/>
        </p:nvPicPr>
        <p:blipFill>
          <a:blip r:embed="rId3"/>
          <a:srcRect/>
          <a:stretch>
            <a:fillRect/>
          </a:stretch>
        </p:blipFill>
        <p:spPr bwMode="auto">
          <a:xfrm>
            <a:off x="0" y="0"/>
            <a:ext cx="9144000" cy="6864350"/>
          </a:xfrm>
          <a:prstGeom prst="rect">
            <a:avLst/>
          </a:prstGeom>
          <a:noFill/>
          <a:ln w="9525">
            <a:noFill/>
            <a:miter lim="800000"/>
            <a:headEnd/>
            <a:tailEnd/>
          </a:ln>
        </p:spPr>
      </p:pic>
      <p:grpSp>
        <p:nvGrpSpPr>
          <p:cNvPr id="31747" name="Group 11"/>
          <p:cNvGrpSpPr>
            <a:grpSpLocks/>
          </p:cNvGrpSpPr>
          <p:nvPr/>
        </p:nvGrpSpPr>
        <p:grpSpPr bwMode="auto">
          <a:xfrm>
            <a:off x="6781800" y="4313238"/>
            <a:ext cx="2133600" cy="2468562"/>
            <a:chOff x="3840" y="2429"/>
            <a:chExt cx="1344" cy="1555"/>
          </a:xfrm>
        </p:grpSpPr>
        <p:pic>
          <p:nvPicPr>
            <p:cNvPr id="31753" name="Picture 4" descr="未标题-2 拷贝"/>
            <p:cNvPicPr>
              <a:picLocks noChangeAspect="1" noChangeArrowheads="1"/>
            </p:cNvPicPr>
            <p:nvPr/>
          </p:nvPicPr>
          <p:blipFill>
            <a:blip r:embed="rId4">
              <a:clrChange>
                <a:clrFrom>
                  <a:srgbClr val="FFFFFF"/>
                </a:clrFrom>
                <a:clrTo>
                  <a:srgbClr val="FFFFFF">
                    <a:alpha val="0"/>
                  </a:srgbClr>
                </a:clrTo>
              </a:clrChange>
            </a:blip>
            <a:srcRect l="15385" t="21622" r="21153" b="21622"/>
            <a:stretch>
              <a:fillRect/>
            </a:stretch>
          </p:blipFill>
          <p:spPr bwMode="auto">
            <a:xfrm>
              <a:off x="3840" y="3190"/>
              <a:ext cx="1248" cy="794"/>
            </a:xfrm>
            <a:prstGeom prst="rect">
              <a:avLst/>
            </a:prstGeom>
            <a:noFill/>
            <a:ln w="9525">
              <a:noFill/>
              <a:miter lim="800000"/>
              <a:headEnd/>
              <a:tailEnd/>
            </a:ln>
          </p:spPr>
        </p:pic>
        <p:pic>
          <p:nvPicPr>
            <p:cNvPr id="31754" name="Picture 5" descr="爱心鸽"/>
            <p:cNvPicPr>
              <a:picLocks noChangeAspect="1" noChangeArrowheads="1" noCrop="1"/>
            </p:cNvPicPr>
            <p:nvPr/>
          </p:nvPicPr>
          <p:blipFill>
            <a:blip r:embed="rId5"/>
            <a:srcRect/>
            <a:stretch>
              <a:fillRect/>
            </a:stretch>
          </p:blipFill>
          <p:spPr bwMode="auto">
            <a:xfrm>
              <a:off x="3888" y="2429"/>
              <a:ext cx="1296" cy="1193"/>
            </a:xfrm>
            <a:prstGeom prst="rect">
              <a:avLst/>
            </a:prstGeom>
            <a:noFill/>
            <a:ln w="9525">
              <a:noFill/>
              <a:miter lim="800000"/>
              <a:headEnd/>
              <a:tailEnd/>
            </a:ln>
          </p:spPr>
        </p:pic>
      </p:grpSp>
      <p:sp>
        <p:nvSpPr>
          <p:cNvPr id="31748" name="Rectangle 14"/>
          <p:cNvSpPr>
            <a:spLocks noChangeArrowheads="1"/>
          </p:cNvSpPr>
          <p:nvPr/>
        </p:nvSpPr>
        <p:spPr bwMode="auto">
          <a:xfrm>
            <a:off x="0" y="1371600"/>
            <a:ext cx="9144000" cy="3352800"/>
          </a:xfrm>
          <a:prstGeom prst="rect">
            <a:avLst/>
          </a:prstGeom>
          <a:solidFill>
            <a:schemeClr val="accent1">
              <a:alpha val="54901"/>
            </a:schemeClr>
          </a:solidFill>
          <a:ln w="9525">
            <a:solidFill>
              <a:schemeClr val="tx1"/>
            </a:solidFill>
            <a:miter lim="800000"/>
            <a:headEnd/>
            <a:tailEnd/>
          </a:ln>
        </p:spPr>
        <p:txBody>
          <a:bodyPr wrap="none" anchor="ctr"/>
          <a:lstStyle/>
          <a:p>
            <a:endParaRPr lang="zh-CN" altLang="en-US">
              <a:latin typeface="Calibri" pitchFamily="34" charset="0"/>
              <a:ea typeface="幼圆" pitchFamily="49" charset="-122"/>
            </a:endParaRPr>
          </a:p>
        </p:txBody>
      </p:sp>
      <p:grpSp>
        <p:nvGrpSpPr>
          <p:cNvPr id="8" name="Group 13"/>
          <p:cNvGrpSpPr>
            <a:grpSpLocks/>
          </p:cNvGrpSpPr>
          <p:nvPr/>
        </p:nvGrpSpPr>
        <p:grpSpPr bwMode="auto">
          <a:xfrm>
            <a:off x="1295400" y="1676400"/>
            <a:ext cx="6705600" cy="2667000"/>
            <a:chOff x="768" y="960"/>
            <a:chExt cx="4272" cy="1152"/>
          </a:xfrm>
        </p:grpSpPr>
        <p:sp>
          <p:nvSpPr>
            <p:cNvPr id="31751" name="WordArt 7"/>
            <p:cNvSpPr>
              <a:spLocks noChangeArrowheads="1" noChangeShapeType="1" noTextEdit="1"/>
            </p:cNvSpPr>
            <p:nvPr/>
          </p:nvSpPr>
          <p:spPr bwMode="auto">
            <a:xfrm>
              <a:off x="768" y="1632"/>
              <a:ext cx="4272" cy="480"/>
            </a:xfrm>
            <a:prstGeom prst="rect">
              <a:avLst/>
            </a:prstGeom>
          </p:spPr>
          <p:txBody>
            <a:bodyPr wrap="none" fromWordArt="1">
              <a:prstTxWarp prst="textPlain">
                <a:avLst>
                  <a:gd name="adj" fmla="val 50000"/>
                </a:avLst>
              </a:prstTxWarp>
            </a:bodyPr>
            <a:lstStyle/>
            <a:p>
              <a:pPr algn="ctr"/>
              <a:r>
                <a:rPr lang="zh-CN" altLang="en-US" sz="3600" b="1" kern="10">
                  <a:ln w="15875">
                    <a:solidFill>
                      <a:schemeClr val="tx1"/>
                    </a:solidFill>
                    <a:round/>
                    <a:headEnd/>
                    <a:tailEnd/>
                  </a:ln>
                  <a:solidFill>
                    <a:srgbClr val="FF0000"/>
                  </a:solidFill>
                  <a:effectLst>
                    <a:outerShdw dist="35921" dir="2700000" algn="ctr" rotWithShape="0">
                      <a:srgbClr val="C0C0C0">
                        <a:alpha val="79999"/>
                      </a:srgbClr>
                    </a:outerShdw>
                  </a:effectLst>
                  <a:latin typeface="华文行楷"/>
                </a:rPr>
                <a:t>远离溺水伤害</a:t>
              </a:r>
            </a:p>
          </p:txBody>
        </p:sp>
        <p:sp>
          <p:nvSpPr>
            <p:cNvPr id="31752" name="WordArt 10"/>
            <p:cNvSpPr>
              <a:spLocks noChangeArrowheads="1" noChangeShapeType="1" noTextEdit="1"/>
            </p:cNvSpPr>
            <p:nvPr/>
          </p:nvSpPr>
          <p:spPr bwMode="auto">
            <a:xfrm>
              <a:off x="1488" y="960"/>
              <a:ext cx="2880" cy="480"/>
            </a:xfrm>
            <a:prstGeom prst="rect">
              <a:avLst/>
            </a:prstGeom>
          </p:spPr>
          <p:txBody>
            <a:bodyPr wrap="none" fromWordArt="1">
              <a:prstTxWarp prst="textPlain">
                <a:avLst>
                  <a:gd name="adj" fmla="val 50000"/>
                </a:avLst>
              </a:prstTxWarp>
            </a:bodyPr>
            <a:lstStyle/>
            <a:p>
              <a:pPr algn="ctr"/>
              <a:r>
                <a:rPr lang="zh-CN" altLang="en-US" sz="3600" b="1" kern="10">
                  <a:ln w="15875">
                    <a:solidFill>
                      <a:schemeClr val="tx1"/>
                    </a:solidFill>
                    <a:round/>
                    <a:headEnd/>
                    <a:tailEnd/>
                  </a:ln>
                  <a:solidFill>
                    <a:srgbClr val="FF0000"/>
                  </a:solidFill>
                  <a:effectLst>
                    <a:outerShdw dist="35921" dir="2700000" algn="ctr" rotWithShape="0">
                      <a:srgbClr val="C0C0C0">
                        <a:alpha val="79999"/>
                      </a:srgbClr>
                    </a:outerShdw>
                  </a:effectLst>
                  <a:latin typeface="华文行楷"/>
                </a:rPr>
                <a:t>珍爱生命</a:t>
              </a:r>
            </a:p>
          </p:txBody>
        </p:sp>
      </p:grpSp>
      <p:sp>
        <p:nvSpPr>
          <p:cNvPr id="11" name="Text Box 15"/>
          <p:cNvSpPr txBox="1">
            <a:spLocks noChangeArrowheads="1"/>
          </p:cNvSpPr>
          <p:nvPr/>
        </p:nvSpPr>
        <p:spPr bwMode="auto">
          <a:xfrm>
            <a:off x="3336509" y="5513388"/>
            <a:ext cx="2515432" cy="646331"/>
          </a:xfrm>
          <a:prstGeom prst="rect">
            <a:avLst/>
          </a:prstGeom>
          <a:noFill/>
          <a:ln>
            <a:noFill/>
          </a:ln>
          <a:effectLst/>
          <a:extLst/>
        </p:spPr>
        <p:txBody>
          <a:bodyPr wrap="none">
            <a:spAutoFit/>
          </a:bodyPr>
          <a:lstStyle/>
          <a:p>
            <a:pPr algn="ctr"/>
            <a:r>
              <a:rPr lang="en-US" altLang="zh-CN" sz="3600" b="1" dirty="0" smtClean="0">
                <a:solidFill>
                  <a:srgbClr val="1A4660"/>
                </a:solidFill>
                <a:latin typeface="Calibri" pitchFamily="34" charset="0"/>
                <a:ea typeface="楷体_GB2312"/>
                <a:cs typeface="楷体_GB2312"/>
              </a:rPr>
              <a:t>2020</a:t>
            </a:r>
            <a:r>
              <a:rPr lang="zh-CN" altLang="en-US" sz="3600" b="1" dirty="0" smtClean="0">
                <a:solidFill>
                  <a:srgbClr val="1A4660"/>
                </a:solidFill>
                <a:latin typeface="Calibri" pitchFamily="34" charset="0"/>
                <a:ea typeface="楷体_GB2312"/>
                <a:cs typeface="楷体_GB2312"/>
              </a:rPr>
              <a:t>年</a:t>
            </a:r>
            <a:r>
              <a:rPr lang="en-US" altLang="zh-CN" sz="3600" b="1" dirty="0" smtClean="0">
                <a:solidFill>
                  <a:srgbClr val="1A4660"/>
                </a:solidFill>
                <a:latin typeface="Calibri" pitchFamily="34" charset="0"/>
                <a:ea typeface="楷体_GB2312"/>
                <a:cs typeface="楷体_GB2312"/>
              </a:rPr>
              <a:t>12</a:t>
            </a:r>
            <a:r>
              <a:rPr lang="zh-CN" altLang="en-US" sz="3600" b="1" dirty="0" smtClean="0">
                <a:solidFill>
                  <a:srgbClr val="1A4660"/>
                </a:solidFill>
                <a:latin typeface="Calibri" pitchFamily="34" charset="0"/>
                <a:ea typeface="楷体_GB2312"/>
                <a:cs typeface="楷体_GB2312"/>
              </a:rPr>
              <a:t>月</a:t>
            </a:r>
            <a:endParaRPr lang="zh-CN" altLang="en-US" sz="3600" b="1" dirty="0">
              <a:solidFill>
                <a:srgbClr val="1A4660"/>
              </a:solidFill>
              <a:latin typeface="Calibri" pitchFamily="34" charset="0"/>
              <a:ea typeface="楷体_GB2312"/>
              <a:cs typeface="楷体_GB231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1000"/>
                                        <p:tgtEl>
                                          <p:spTgt spid="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amond(in)">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00138" y="115888"/>
            <a:ext cx="2032000" cy="647700"/>
          </a:xfrm>
          <a:prstGeom prst="rect">
            <a:avLst/>
          </a:prstGeom>
          <a:noFill/>
        </p:spPr>
        <p:txBody>
          <a:bodyPr wrap="none">
            <a:spAutoFit/>
          </a:bodyPr>
          <a:lstStyle/>
          <a:p>
            <a:pPr fontAlgn="auto">
              <a:spcBef>
                <a:spcPts val="0"/>
              </a:spcBef>
              <a:spcAft>
                <a:spcPts val="0"/>
              </a:spcAft>
              <a:defRPr/>
            </a:pPr>
            <a:r>
              <a:rPr lang="zh-CN" altLang="en-US" sz="3600" b="1" dirty="0">
                <a:solidFill>
                  <a:schemeClr val="bg1"/>
                </a:solidFill>
                <a:latin typeface="+mj-ea"/>
                <a:ea typeface="+mj-ea"/>
              </a:rPr>
              <a:t>现场直击</a:t>
            </a:r>
          </a:p>
        </p:txBody>
      </p:sp>
      <p:pic>
        <p:nvPicPr>
          <p:cNvPr id="3" name="图片 2"/>
          <p:cNvPicPr>
            <a:picLocks noChangeAspect="1"/>
          </p:cNvPicPr>
          <p:nvPr/>
        </p:nvPicPr>
        <p:blipFill>
          <a:blip r:embed="rId2"/>
          <a:stretch>
            <a:fillRect/>
          </a:stretch>
        </p:blipFill>
        <p:spPr>
          <a:xfrm>
            <a:off x="250825" y="1725613"/>
            <a:ext cx="4284663" cy="28527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图片 3"/>
          <p:cNvPicPr>
            <a:picLocks noChangeAspect="1"/>
          </p:cNvPicPr>
          <p:nvPr/>
        </p:nvPicPr>
        <p:blipFill>
          <a:blip r:embed="rId3"/>
          <a:stretch>
            <a:fillRect/>
          </a:stretch>
        </p:blipFill>
        <p:spPr>
          <a:xfrm>
            <a:off x="4716463" y="1725613"/>
            <a:ext cx="4283075" cy="28527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文本框 4"/>
          <p:cNvSpPr txBox="1"/>
          <p:nvPr/>
        </p:nvSpPr>
        <p:spPr>
          <a:xfrm>
            <a:off x="376238" y="4941888"/>
            <a:ext cx="8318500" cy="646112"/>
          </a:xfrm>
          <a:prstGeom prst="rect">
            <a:avLst/>
          </a:prstGeom>
          <a:noFill/>
        </p:spPr>
        <p:txBody>
          <a:bodyPr>
            <a:spAutoFit/>
          </a:bodyPr>
          <a:lstStyle/>
          <a:p>
            <a:pPr fontAlgn="auto">
              <a:spcBef>
                <a:spcPts val="0"/>
              </a:spcBef>
              <a:spcAft>
                <a:spcPts val="0"/>
              </a:spcAft>
              <a:defRPr/>
            </a:pPr>
            <a:r>
              <a:rPr lang="en-US" altLang="zh-CN" b="1" dirty="0">
                <a:latin typeface="+mj-ea"/>
                <a:ea typeface="+mj-ea"/>
              </a:rPr>
              <a:t>2015</a:t>
            </a:r>
            <a:r>
              <a:rPr lang="zh-CN" altLang="en-US" b="1" dirty="0">
                <a:latin typeface="+mj-ea"/>
                <a:ea typeface="+mj-ea"/>
              </a:rPr>
              <a:t>年</a:t>
            </a:r>
            <a:r>
              <a:rPr lang="en-US" altLang="zh-CN" b="1" dirty="0">
                <a:latin typeface="+mj-ea"/>
                <a:ea typeface="+mj-ea"/>
              </a:rPr>
              <a:t>5</a:t>
            </a:r>
            <a:r>
              <a:rPr lang="zh-CN" altLang="en-US" b="1" dirty="0">
                <a:latin typeface="+mj-ea"/>
                <a:ea typeface="+mj-ea"/>
              </a:rPr>
              <a:t>月</a:t>
            </a:r>
            <a:r>
              <a:rPr lang="en-US" altLang="zh-CN" b="1" dirty="0">
                <a:latin typeface="+mj-ea"/>
                <a:ea typeface="+mj-ea"/>
              </a:rPr>
              <a:t>2</a:t>
            </a:r>
            <a:r>
              <a:rPr lang="zh-CN" altLang="en-US" b="1" dirty="0">
                <a:latin typeface="+mj-ea"/>
                <a:ea typeface="+mj-ea"/>
              </a:rPr>
              <a:t>日下午，宜春袁州区新坊镇李木水库发生溺水事件，三名</a:t>
            </a:r>
            <a:r>
              <a:rPr lang="en-US" altLang="zh-CN" b="1" dirty="0">
                <a:latin typeface="+mj-ea"/>
                <a:ea typeface="+mj-ea"/>
              </a:rPr>
              <a:t>14</a:t>
            </a:r>
            <a:r>
              <a:rPr lang="zh-CN" altLang="en-US" b="1" dirty="0">
                <a:latin typeface="+mj-ea"/>
                <a:ea typeface="+mj-ea"/>
              </a:rPr>
              <a:t>岁左右少年不幸身亡。</a:t>
            </a:r>
            <a:r>
              <a:rPr lang="en-US" altLang="zh-CN" b="1" dirty="0">
                <a:latin typeface="+mj-ea"/>
                <a:ea typeface="+mj-ea"/>
              </a:rPr>
              <a:t>5</a:t>
            </a:r>
            <a:r>
              <a:rPr lang="zh-CN" altLang="en-US" b="1" dirty="0">
                <a:latin typeface="+mj-ea"/>
                <a:ea typeface="+mj-ea"/>
              </a:rPr>
              <a:t>月</a:t>
            </a:r>
            <a:r>
              <a:rPr lang="en-US" altLang="zh-CN" b="1" dirty="0">
                <a:latin typeface="+mj-ea"/>
                <a:ea typeface="+mj-ea"/>
              </a:rPr>
              <a:t>3</a:t>
            </a:r>
            <a:r>
              <a:rPr lang="zh-CN" altLang="en-US" b="1" dirty="0">
                <a:latin typeface="+mj-ea"/>
                <a:ea typeface="+mj-ea"/>
              </a:rPr>
              <a:t>下午下午，宜春又次发生一起溺亡事故，两名男孩身亡。</a:t>
            </a:r>
          </a:p>
        </p:txBody>
      </p:sp>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00138" y="115888"/>
            <a:ext cx="2032000" cy="647700"/>
          </a:xfrm>
          <a:prstGeom prst="rect">
            <a:avLst/>
          </a:prstGeom>
          <a:noFill/>
        </p:spPr>
        <p:txBody>
          <a:bodyPr wrap="none">
            <a:spAutoFit/>
          </a:bodyPr>
          <a:lstStyle/>
          <a:p>
            <a:pPr fontAlgn="auto">
              <a:spcBef>
                <a:spcPts val="0"/>
              </a:spcBef>
              <a:spcAft>
                <a:spcPts val="0"/>
              </a:spcAft>
              <a:defRPr/>
            </a:pPr>
            <a:r>
              <a:rPr lang="zh-CN" altLang="en-US" sz="3600" b="1" dirty="0">
                <a:solidFill>
                  <a:schemeClr val="bg1"/>
                </a:solidFill>
                <a:latin typeface="+mj-ea"/>
                <a:ea typeface="+mj-ea"/>
              </a:rPr>
              <a:t>现场直击</a:t>
            </a:r>
          </a:p>
        </p:txBody>
      </p:sp>
      <p:pic>
        <p:nvPicPr>
          <p:cNvPr id="2" name="图片 1"/>
          <p:cNvPicPr>
            <a:picLocks noChangeAspect="1"/>
          </p:cNvPicPr>
          <p:nvPr/>
        </p:nvPicPr>
        <p:blipFill>
          <a:blip r:embed="rId2"/>
          <a:stretch>
            <a:fillRect/>
          </a:stretch>
        </p:blipFill>
        <p:spPr>
          <a:xfrm>
            <a:off x="468313" y="981075"/>
            <a:ext cx="8351837" cy="41005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文本框 2"/>
          <p:cNvSpPr txBox="1"/>
          <p:nvPr/>
        </p:nvSpPr>
        <p:spPr>
          <a:xfrm>
            <a:off x="611188" y="5373688"/>
            <a:ext cx="8064500" cy="922337"/>
          </a:xfrm>
          <a:prstGeom prst="rect">
            <a:avLst/>
          </a:prstGeom>
          <a:noFill/>
        </p:spPr>
        <p:txBody>
          <a:bodyPr>
            <a:spAutoFit/>
          </a:bodyPr>
          <a:lstStyle/>
          <a:p>
            <a:pPr algn="just" fontAlgn="auto">
              <a:spcBef>
                <a:spcPts val="0"/>
              </a:spcBef>
              <a:spcAft>
                <a:spcPts val="0"/>
              </a:spcAft>
              <a:defRPr/>
            </a:pPr>
            <a:r>
              <a:rPr lang="en-US" altLang="zh-CN" b="1" dirty="0">
                <a:latin typeface="+mj-ea"/>
                <a:ea typeface="+mj-ea"/>
              </a:rPr>
              <a:t>2015</a:t>
            </a:r>
            <a:r>
              <a:rPr lang="zh-CN" altLang="en-US" b="1" dirty="0">
                <a:latin typeface="+mj-ea"/>
                <a:ea typeface="+mj-ea"/>
              </a:rPr>
              <a:t>年</a:t>
            </a:r>
            <a:r>
              <a:rPr lang="en-US" altLang="zh-CN" b="1" dirty="0">
                <a:latin typeface="+mj-ea"/>
                <a:ea typeface="+mj-ea"/>
              </a:rPr>
              <a:t>5 </a:t>
            </a:r>
            <a:r>
              <a:rPr lang="zh-CN" altLang="en-US" b="1" dirty="0">
                <a:latin typeface="+mj-ea"/>
                <a:ea typeface="+mj-ea"/>
              </a:rPr>
              <a:t>月</a:t>
            </a:r>
            <a:r>
              <a:rPr lang="en-US" altLang="zh-CN" b="1" dirty="0">
                <a:latin typeface="+mj-ea"/>
                <a:ea typeface="+mj-ea"/>
              </a:rPr>
              <a:t>24</a:t>
            </a:r>
            <a:r>
              <a:rPr lang="zh-CN" altLang="en-US" b="1" dirty="0">
                <a:latin typeface="+mj-ea"/>
                <a:ea typeface="+mj-ea"/>
              </a:rPr>
              <a:t>日下午两点，玉田北大河发生了悲惨的一幕，两名花季男孩在河里游泳时溺水身亡。两名男孩一个</a:t>
            </a:r>
            <a:r>
              <a:rPr lang="en-US" altLang="zh-CN" b="1" dirty="0">
                <a:latin typeface="+mj-ea"/>
                <a:ea typeface="+mj-ea"/>
              </a:rPr>
              <a:t>15</a:t>
            </a:r>
            <a:r>
              <a:rPr lang="zh-CN" altLang="en-US" b="1" dirty="0">
                <a:latin typeface="+mj-ea"/>
                <a:ea typeface="+mj-ea"/>
              </a:rPr>
              <a:t>岁，一个</a:t>
            </a:r>
            <a:r>
              <a:rPr lang="en-US" altLang="zh-CN" b="1" dirty="0">
                <a:latin typeface="+mj-ea"/>
                <a:ea typeface="+mj-ea"/>
              </a:rPr>
              <a:t>17</a:t>
            </a:r>
            <a:r>
              <a:rPr lang="zh-CN" altLang="en-US" b="1" dirty="0">
                <a:latin typeface="+mj-ea"/>
                <a:ea typeface="+mj-ea"/>
              </a:rPr>
              <a:t>岁，分别是蓟县西龙虎峪乡南贾庄村和燕各庄村人。发生意外后附近渔民试图施救，但没有成功。</a:t>
            </a:r>
          </a:p>
        </p:txBody>
      </p:sp>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sz="1200" dirty="0" smtClean="0"/>
              <a:t>2018</a:t>
            </a:r>
            <a:r>
              <a:rPr lang="zh-CN" altLang="en-US" sz="1200" dirty="0" smtClean="0"/>
              <a:t>年</a:t>
            </a:r>
            <a:r>
              <a:rPr lang="en-US" altLang="zh-CN" sz="1200" dirty="0" smtClean="0"/>
              <a:t>1</a:t>
            </a:r>
            <a:r>
              <a:rPr lang="zh-CN" altLang="zh-CN" sz="1200" dirty="0"/>
              <a:t>月</a:t>
            </a:r>
            <a:r>
              <a:rPr lang="en-US" altLang="zh-CN" sz="1200" dirty="0"/>
              <a:t>12</a:t>
            </a:r>
            <a:r>
              <a:rPr lang="zh-CN" altLang="zh-CN" sz="1200" dirty="0"/>
              <a:t>日，在银川市兴庆区发生一起让人痛心的事：当天上午</a:t>
            </a:r>
            <a:r>
              <a:rPr lang="en-US" altLang="zh-CN" sz="1200" dirty="0"/>
              <a:t>11</a:t>
            </a:r>
            <a:r>
              <a:rPr lang="zh-CN" altLang="zh-CN" sz="1200" dirty="0"/>
              <a:t>点左右，</a:t>
            </a:r>
            <a:r>
              <a:rPr lang="en-US" altLang="zh-CN" sz="1200" dirty="0"/>
              <a:t>9</a:t>
            </a:r>
            <a:r>
              <a:rPr lang="zh-CN" altLang="zh-CN" sz="1200" dirty="0"/>
              <a:t>岁的田某某写完作业后，与邻居家的小男孩结伴去家附近的湖面上溜冰玩耍，却不料冰面太薄，田某某不慎掉入水中，后经送医院抢救无效死亡。</a:t>
            </a:r>
            <a:br>
              <a:rPr lang="zh-CN" altLang="zh-CN" sz="1200" dirty="0"/>
            </a:br>
            <a:endParaRPr lang="zh-CN" altLang="en-US" sz="1200" dirty="0"/>
          </a:p>
        </p:txBody>
      </p:sp>
      <p:pic>
        <p:nvPicPr>
          <p:cNvPr id="6" name="内容占位符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4262" y="1268412"/>
            <a:ext cx="6934200" cy="5054600"/>
          </a:xfrm>
        </p:spPr>
      </p:pic>
    </p:spTree>
    <p:extLst>
      <p:ext uri="{BB962C8B-B14F-4D97-AF65-F5344CB8AC3E}">
        <p14:creationId xmlns:p14="http://schemas.microsoft.com/office/powerpoint/2010/main" val="3906942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sz="1200" dirty="0" smtClean="0"/>
              <a:t>在</a:t>
            </a:r>
            <a:r>
              <a:rPr lang="en-US" altLang="zh-CN" sz="1200" dirty="0" smtClean="0"/>
              <a:t>2019</a:t>
            </a:r>
            <a:r>
              <a:rPr lang="zh-CN" altLang="en-US" sz="1200" dirty="0" smtClean="0"/>
              <a:t>年</a:t>
            </a:r>
            <a:r>
              <a:rPr lang="en-US" altLang="zh-CN" sz="1200" dirty="0" smtClean="0"/>
              <a:t>1</a:t>
            </a:r>
            <a:r>
              <a:rPr lang="zh-CN" altLang="zh-CN" sz="1200" dirty="0"/>
              <a:t>月</a:t>
            </a:r>
            <a:r>
              <a:rPr lang="en-US" altLang="zh-CN" sz="1200" dirty="0"/>
              <a:t>8</a:t>
            </a:r>
            <a:r>
              <a:rPr lang="zh-CN" altLang="zh-CN" sz="1200" dirty="0"/>
              <a:t>日，银川市西夏区</a:t>
            </a:r>
            <a:r>
              <a:rPr lang="en-US" altLang="zh-CN" sz="1200" dirty="0"/>
              <a:t>1</a:t>
            </a:r>
            <a:r>
              <a:rPr lang="zh-CN" altLang="zh-CN" sz="1200" dirty="0"/>
              <a:t>名</a:t>
            </a:r>
            <a:r>
              <a:rPr lang="en-US" altLang="zh-CN" sz="1200" dirty="0"/>
              <a:t>7</a:t>
            </a:r>
            <a:r>
              <a:rPr lang="zh-CN" altLang="zh-CN" sz="1200" dirty="0"/>
              <a:t>岁左右的男童在西夏公园不慎失足落入湖中。群众有的奔走相告，有的试图营救，有的奋不顾身跳入冰窟窿，庆幸的是，小男孩被好心人救上岸，没有生命危险！</a:t>
            </a:r>
            <a:br>
              <a:rPr lang="zh-CN" altLang="zh-CN" sz="1200" dirty="0"/>
            </a:br>
            <a:endParaRPr lang="zh-CN" altLang="en-US" sz="1200"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6362" y="1414462"/>
            <a:ext cx="6350000" cy="4762500"/>
          </a:xfrm>
        </p:spPr>
      </p:pic>
    </p:spTree>
    <p:extLst>
      <p:ext uri="{BB962C8B-B14F-4D97-AF65-F5344CB8AC3E}">
        <p14:creationId xmlns:p14="http://schemas.microsoft.com/office/powerpoint/2010/main" val="4088927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43608" y="1628800"/>
            <a:ext cx="6480720" cy="4401205"/>
          </a:xfrm>
          <a:prstGeom prst="rect">
            <a:avLst/>
          </a:prstGeom>
        </p:spPr>
        <p:txBody>
          <a:bodyPr wrap="square">
            <a:spAutoFit/>
          </a:bodyPr>
          <a:lstStyle/>
          <a:p>
            <a:r>
              <a:rPr lang="zh-CN" altLang="en-US" sz="2800" b="1" dirty="0" smtClean="0">
                <a:solidFill>
                  <a:srgbClr val="0070C0"/>
                </a:solidFill>
              </a:rPr>
              <a:t>       同样的惨剧发生在我们身边，今年</a:t>
            </a:r>
            <a:r>
              <a:rPr lang="en-US" altLang="zh-CN" sz="2800" b="1" dirty="0" smtClean="0">
                <a:solidFill>
                  <a:srgbClr val="0070C0"/>
                </a:solidFill>
              </a:rPr>
              <a:t>6</a:t>
            </a:r>
            <a:r>
              <a:rPr lang="zh-CN" altLang="en-US" sz="2800" b="1" dirty="0">
                <a:solidFill>
                  <a:srgbClr val="0070C0"/>
                </a:solidFill>
              </a:rPr>
              <a:t>月</a:t>
            </a:r>
            <a:r>
              <a:rPr lang="en-US" altLang="zh-CN" sz="2800" b="1" dirty="0">
                <a:solidFill>
                  <a:srgbClr val="0070C0"/>
                </a:solidFill>
              </a:rPr>
              <a:t>25</a:t>
            </a:r>
            <a:r>
              <a:rPr lang="zh-CN" altLang="en-US" sz="2800" b="1" dirty="0" smtClean="0">
                <a:solidFill>
                  <a:srgbClr val="0070C0"/>
                </a:solidFill>
              </a:rPr>
              <a:t>日（开斋节）</a:t>
            </a:r>
            <a:r>
              <a:rPr lang="zh-CN" altLang="en-US" sz="2800" b="1" smtClean="0">
                <a:solidFill>
                  <a:srgbClr val="0070C0"/>
                </a:solidFill>
              </a:rPr>
              <a:t>下午三点，我校八二班学生袁福成，同班</a:t>
            </a:r>
            <a:r>
              <a:rPr lang="zh-CN" altLang="en-US" sz="2800" b="1" dirty="0">
                <a:solidFill>
                  <a:srgbClr val="0070C0"/>
                </a:solidFill>
              </a:rPr>
              <a:t>学生马斌，八六班冶利平，吴忠二中八年级的一名学生到袁福成家喊他一起到黄河边玩，之后四人骑</a:t>
            </a:r>
            <a:r>
              <a:rPr lang="en-US" altLang="zh-CN" sz="2800" b="1" dirty="0">
                <a:solidFill>
                  <a:srgbClr val="0070C0"/>
                </a:solidFill>
              </a:rPr>
              <a:t>2</a:t>
            </a:r>
            <a:r>
              <a:rPr lang="zh-CN" altLang="en-US" sz="2800" b="1" dirty="0">
                <a:solidFill>
                  <a:srgbClr val="0070C0"/>
                </a:solidFill>
              </a:rPr>
              <a:t>辆电动车从滨河道到黄河铁桥下大约四百米处玩耍，后来袁福诚提议下河游泳，下去后，离岸边一点五米处袁福诚喊“救命”，其他三人下河去救袁福成但没有成功，袁福成被水冲走！</a:t>
            </a:r>
          </a:p>
        </p:txBody>
      </p:sp>
      <p:sp>
        <p:nvSpPr>
          <p:cNvPr id="3" name="标题 2"/>
          <p:cNvSpPr>
            <a:spLocks noGrp="1"/>
          </p:cNvSpPr>
          <p:nvPr>
            <p:ph type="title"/>
          </p:nvPr>
        </p:nvSpPr>
        <p:spPr/>
        <p:txBody>
          <a:bodyPr/>
          <a:lstStyle/>
          <a:p>
            <a:r>
              <a:rPr lang="zh-CN" altLang="en-US" dirty="0" smtClean="0"/>
              <a:t>发生在我们身边的惨剧</a:t>
            </a:r>
            <a:endParaRPr lang="zh-CN" altLang="en-US" dirty="0"/>
          </a:p>
        </p:txBody>
      </p:sp>
      <p:sp>
        <p:nvSpPr>
          <p:cNvPr id="4" name="内容占位符 3"/>
          <p:cNvSpPr>
            <a:spLocks noGrp="1"/>
          </p:cNvSpPr>
          <p:nvPr>
            <p:ph idx="1"/>
          </p:nvPr>
        </p:nvSpPr>
        <p:spPr/>
        <p:txBody>
          <a:bodyPr/>
          <a:lstStyle/>
          <a:p>
            <a:endParaRPr lang="zh-CN" altLang="en-US" dirty="0"/>
          </a:p>
        </p:txBody>
      </p:sp>
    </p:spTree>
    <p:extLst>
      <p:ext uri="{BB962C8B-B14F-4D97-AF65-F5344CB8AC3E}">
        <p14:creationId xmlns:p14="http://schemas.microsoft.com/office/powerpoint/2010/main" val="1104901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46283[1]"/>
          <p:cNvPicPr>
            <a:picLocks noGrp="1" noChangeArrowheads="1"/>
          </p:cNvPicPr>
          <p:nvPr>
            <p:ph idx="4294967295"/>
          </p:nvPr>
        </p:nvPicPr>
        <p:blipFill>
          <a:blip r:embed="rId2"/>
          <a:srcRect/>
          <a:stretch>
            <a:fillRect/>
          </a:stretch>
        </p:blipFill>
        <p:spPr>
          <a:xfrm>
            <a:off x="395288" y="1052513"/>
            <a:ext cx="8424862" cy="5319712"/>
          </a:xfrm>
          <a:ln w="38100" cap="sq">
            <a:solidFill>
              <a:srgbClr val="000000"/>
            </a:solidFill>
          </a:ln>
          <a:effectLst>
            <a:outerShdw blurRad="50800" dist="38100" dir="2700000" algn="tl" rotWithShape="0">
              <a:srgbClr val="000000">
                <a:alpha val="43000"/>
              </a:srgbClr>
            </a:outerShdw>
          </a:effectLst>
        </p:spPr>
      </p:pic>
      <p:sp>
        <p:nvSpPr>
          <p:cNvPr id="3" name="文本框 2"/>
          <p:cNvSpPr txBox="1"/>
          <p:nvPr/>
        </p:nvSpPr>
        <p:spPr>
          <a:xfrm>
            <a:off x="1100138" y="115888"/>
            <a:ext cx="2032000" cy="647700"/>
          </a:xfrm>
          <a:prstGeom prst="rect">
            <a:avLst/>
          </a:prstGeom>
          <a:noFill/>
        </p:spPr>
        <p:txBody>
          <a:bodyPr wrap="none">
            <a:spAutoFit/>
          </a:bodyPr>
          <a:lstStyle/>
          <a:p>
            <a:pPr fontAlgn="auto">
              <a:spcBef>
                <a:spcPts val="0"/>
              </a:spcBef>
              <a:spcAft>
                <a:spcPts val="0"/>
              </a:spcAft>
              <a:defRPr/>
            </a:pPr>
            <a:r>
              <a:rPr lang="zh-CN" altLang="en-US" sz="3600" b="1" dirty="0">
                <a:solidFill>
                  <a:schemeClr val="bg1"/>
                </a:solidFill>
                <a:latin typeface="+mj-ea"/>
                <a:ea typeface="+mj-ea"/>
              </a:rPr>
              <a:t>悲痛欲绝</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2010719223017839"/>
          <p:cNvPicPr>
            <a:picLocks noGrp="1" noChangeArrowheads="1"/>
          </p:cNvPicPr>
          <p:nvPr>
            <p:ph idx="4294967295"/>
          </p:nvPr>
        </p:nvPicPr>
        <p:blipFill>
          <a:blip r:embed="rId2"/>
          <a:srcRect/>
          <a:stretch>
            <a:fillRect/>
          </a:stretch>
        </p:blipFill>
        <p:spPr>
          <a:xfrm>
            <a:off x="395288" y="1052513"/>
            <a:ext cx="8353425" cy="5329237"/>
          </a:xfrm>
          <a:ln w="38100" cap="sq">
            <a:solidFill>
              <a:srgbClr val="000000"/>
            </a:solidFill>
          </a:ln>
          <a:effectLst>
            <a:outerShdw blurRad="50800" dist="38100" dir="2700000" algn="tl" rotWithShape="0">
              <a:srgbClr val="000000">
                <a:alpha val="43000"/>
              </a:srgbClr>
            </a:outerShdw>
          </a:effectLst>
        </p:spPr>
      </p:pic>
      <p:sp>
        <p:nvSpPr>
          <p:cNvPr id="3" name="文本框 2"/>
          <p:cNvSpPr txBox="1"/>
          <p:nvPr/>
        </p:nvSpPr>
        <p:spPr>
          <a:xfrm>
            <a:off x="1100138" y="115888"/>
            <a:ext cx="2032000" cy="647700"/>
          </a:xfrm>
          <a:prstGeom prst="rect">
            <a:avLst/>
          </a:prstGeom>
          <a:noFill/>
        </p:spPr>
        <p:txBody>
          <a:bodyPr wrap="none">
            <a:spAutoFit/>
          </a:bodyPr>
          <a:lstStyle/>
          <a:p>
            <a:pPr fontAlgn="auto">
              <a:spcBef>
                <a:spcPts val="0"/>
              </a:spcBef>
              <a:spcAft>
                <a:spcPts val="0"/>
              </a:spcAft>
              <a:defRPr/>
            </a:pPr>
            <a:r>
              <a:rPr lang="zh-CN" altLang="en-US" sz="3600" b="1" dirty="0">
                <a:solidFill>
                  <a:schemeClr val="bg1"/>
                </a:solidFill>
                <a:latin typeface="+mj-ea"/>
                <a:ea typeface="+mj-ea"/>
              </a:rPr>
              <a:t>悲痛欲绝</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rrowheads="1"/>
          </p:cNvPicPr>
          <p:nvPr>
            <p:ph idx="4294967295"/>
          </p:nvPr>
        </p:nvPicPr>
        <p:blipFill>
          <a:blip r:embed="rId2"/>
          <a:srcRect/>
          <a:stretch>
            <a:fillRect/>
          </a:stretch>
        </p:blipFill>
        <p:spPr>
          <a:xfrm>
            <a:off x="250825" y="1052513"/>
            <a:ext cx="8640763" cy="5329237"/>
          </a:xfrm>
          <a:ln w="38100" cap="sq">
            <a:solidFill>
              <a:srgbClr val="000000"/>
            </a:solidFill>
          </a:ln>
          <a:effectLst>
            <a:outerShdw blurRad="50800" dist="38100" dir="2700000" algn="tl" rotWithShape="0">
              <a:srgbClr val="000000">
                <a:alpha val="43000"/>
              </a:srgbClr>
            </a:outerShdw>
          </a:effectLst>
        </p:spPr>
      </p:pic>
      <p:sp>
        <p:nvSpPr>
          <p:cNvPr id="3" name="文本框 2"/>
          <p:cNvSpPr txBox="1"/>
          <p:nvPr/>
        </p:nvSpPr>
        <p:spPr>
          <a:xfrm>
            <a:off x="1100138" y="115888"/>
            <a:ext cx="2032000" cy="647700"/>
          </a:xfrm>
          <a:prstGeom prst="rect">
            <a:avLst/>
          </a:prstGeom>
          <a:noFill/>
        </p:spPr>
        <p:txBody>
          <a:bodyPr wrap="none">
            <a:spAutoFit/>
          </a:bodyPr>
          <a:lstStyle/>
          <a:p>
            <a:pPr fontAlgn="auto">
              <a:spcBef>
                <a:spcPts val="0"/>
              </a:spcBef>
              <a:spcAft>
                <a:spcPts val="0"/>
              </a:spcAft>
              <a:defRPr/>
            </a:pPr>
            <a:r>
              <a:rPr lang="zh-CN" altLang="en-US" sz="3600" b="1" dirty="0">
                <a:solidFill>
                  <a:schemeClr val="bg1"/>
                </a:solidFill>
                <a:latin typeface="+mj-ea"/>
                <a:ea typeface="+mj-ea"/>
              </a:rPr>
              <a:t>悲痛欲绝</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00219b66746a0bd895b755"/>
          <p:cNvPicPr>
            <a:picLocks noGrp="1" noChangeArrowheads="1"/>
          </p:cNvPicPr>
          <p:nvPr>
            <p:ph idx="4294967295"/>
          </p:nvPr>
        </p:nvPicPr>
        <p:blipFill>
          <a:blip r:embed="rId2"/>
          <a:srcRect/>
          <a:stretch>
            <a:fillRect/>
          </a:stretch>
        </p:blipFill>
        <p:spPr>
          <a:xfrm>
            <a:off x="250825" y="981075"/>
            <a:ext cx="8640763" cy="5400675"/>
          </a:xfrm>
          <a:ln w="38100" cap="sq">
            <a:solidFill>
              <a:srgbClr val="000000"/>
            </a:solidFill>
          </a:ln>
          <a:effectLst>
            <a:outerShdw blurRad="50800" dist="38100" dir="2700000" algn="tl" rotWithShape="0">
              <a:srgbClr val="000000">
                <a:alpha val="43000"/>
              </a:srgbClr>
            </a:outerShdw>
          </a:effectLst>
        </p:spPr>
      </p:pic>
      <p:sp>
        <p:nvSpPr>
          <p:cNvPr id="3" name="文本框 2"/>
          <p:cNvSpPr txBox="1"/>
          <p:nvPr/>
        </p:nvSpPr>
        <p:spPr>
          <a:xfrm>
            <a:off x="1100138" y="115888"/>
            <a:ext cx="2032000" cy="647700"/>
          </a:xfrm>
          <a:prstGeom prst="rect">
            <a:avLst/>
          </a:prstGeom>
          <a:noFill/>
        </p:spPr>
        <p:txBody>
          <a:bodyPr wrap="none">
            <a:spAutoFit/>
          </a:bodyPr>
          <a:lstStyle/>
          <a:p>
            <a:pPr fontAlgn="auto">
              <a:spcBef>
                <a:spcPts val="0"/>
              </a:spcBef>
              <a:spcAft>
                <a:spcPts val="0"/>
              </a:spcAft>
              <a:defRPr/>
            </a:pPr>
            <a:r>
              <a:rPr lang="zh-CN" altLang="en-US" sz="3600" b="1" dirty="0">
                <a:solidFill>
                  <a:schemeClr val="bg1"/>
                </a:solidFill>
                <a:latin typeface="+mj-ea"/>
                <a:ea typeface="+mj-ea"/>
              </a:rPr>
              <a:t>悲痛欲绝</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4659feea29f49f1bb2075a4d9a03ead9"/>
          <p:cNvPicPr>
            <a:picLocks noGrp="1" noChangeArrowheads="1"/>
          </p:cNvPicPr>
          <p:nvPr>
            <p:ph idx="4294967295"/>
          </p:nvPr>
        </p:nvPicPr>
        <p:blipFill>
          <a:blip r:embed="rId2"/>
          <a:srcRect/>
          <a:stretch>
            <a:fillRect/>
          </a:stretch>
        </p:blipFill>
        <p:spPr>
          <a:xfrm>
            <a:off x="250825" y="981075"/>
            <a:ext cx="8640763" cy="5400675"/>
          </a:xfrm>
          <a:ln w="38100" cap="sq">
            <a:solidFill>
              <a:srgbClr val="000000"/>
            </a:solidFill>
          </a:ln>
          <a:effectLst>
            <a:outerShdw blurRad="50800" dist="38100" dir="2700000" algn="tl" rotWithShape="0">
              <a:srgbClr val="000000">
                <a:alpha val="43000"/>
              </a:srgbClr>
            </a:outerShdw>
          </a:effectLst>
        </p:spPr>
      </p:pic>
      <p:sp>
        <p:nvSpPr>
          <p:cNvPr id="3" name="文本框 2"/>
          <p:cNvSpPr txBox="1"/>
          <p:nvPr/>
        </p:nvSpPr>
        <p:spPr>
          <a:xfrm>
            <a:off x="1100138" y="115888"/>
            <a:ext cx="2032000" cy="647700"/>
          </a:xfrm>
          <a:prstGeom prst="rect">
            <a:avLst/>
          </a:prstGeom>
          <a:noFill/>
        </p:spPr>
        <p:txBody>
          <a:bodyPr wrap="none">
            <a:spAutoFit/>
          </a:bodyPr>
          <a:lstStyle/>
          <a:p>
            <a:pPr fontAlgn="auto">
              <a:spcBef>
                <a:spcPts val="0"/>
              </a:spcBef>
              <a:spcAft>
                <a:spcPts val="0"/>
              </a:spcAft>
              <a:defRPr/>
            </a:pPr>
            <a:r>
              <a:rPr lang="zh-CN" altLang="en-US" sz="3600" b="1" dirty="0">
                <a:solidFill>
                  <a:schemeClr val="bg1"/>
                </a:solidFill>
                <a:latin typeface="+mj-ea"/>
                <a:ea typeface="+mj-ea"/>
              </a:rPr>
              <a:t>悲痛欲绝</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iterate type="lt">
                                    <p:tmAbs val="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201261410193451225"/>
          <p:cNvPicPr>
            <a:picLocks noChangeAspect="1" noChangeArrowheads="1"/>
          </p:cNvPicPr>
          <p:nvPr/>
        </p:nvPicPr>
        <p:blipFill>
          <a:blip r:embed="rId2"/>
          <a:srcRect/>
          <a:stretch>
            <a:fillRect/>
          </a:stretch>
        </p:blipFill>
        <p:spPr bwMode="auto">
          <a:xfrm>
            <a:off x="1457325" y="2492375"/>
            <a:ext cx="6661150" cy="3384550"/>
          </a:xfrm>
          <a:prstGeom prst="rect">
            <a:avLst/>
          </a:prstGeom>
          <a:noFill/>
          <a:ln w="9525">
            <a:noFill/>
            <a:miter lim="800000"/>
            <a:headEnd/>
            <a:tailEnd/>
          </a:ln>
        </p:spPr>
      </p:pic>
      <p:sp>
        <p:nvSpPr>
          <p:cNvPr id="4" name="标题 1"/>
          <p:cNvSpPr>
            <a:spLocks noGrp="1" noChangeArrowheads="1"/>
          </p:cNvSpPr>
          <p:nvPr>
            <p:ph type="title" idx="4294967295"/>
          </p:nvPr>
        </p:nvSpPr>
        <p:spPr>
          <a:xfrm>
            <a:off x="5964238" y="404813"/>
            <a:ext cx="3179762" cy="581025"/>
          </a:xfrm>
        </p:spPr>
        <p:txBody>
          <a:bodyPr rtlCol="0">
            <a:normAutofit fontScale="90000"/>
          </a:bodyPr>
          <a:lstStyle/>
          <a:p>
            <a:pPr defTabSz="289322" fontAlgn="auto">
              <a:spcAft>
                <a:spcPts val="0"/>
              </a:spcAft>
              <a:defRPr/>
            </a:pPr>
            <a:r>
              <a:rPr lang="zh-CN" altLang="en-US" dirty="0">
                <a:solidFill>
                  <a:srgbClr val="FF0000"/>
                </a:solidFill>
              </a:rPr>
              <a:t>中国溺水死亡数据</a:t>
            </a:r>
          </a:p>
        </p:txBody>
      </p:sp>
      <p:sp>
        <p:nvSpPr>
          <p:cNvPr id="2" name="文本框 1"/>
          <p:cNvSpPr txBox="1"/>
          <p:nvPr/>
        </p:nvSpPr>
        <p:spPr>
          <a:xfrm>
            <a:off x="1100138" y="115888"/>
            <a:ext cx="2032000" cy="647700"/>
          </a:xfrm>
          <a:prstGeom prst="rect">
            <a:avLst/>
          </a:prstGeom>
          <a:noFill/>
        </p:spPr>
        <p:txBody>
          <a:bodyPr wrap="none">
            <a:spAutoFit/>
          </a:bodyPr>
          <a:lstStyle/>
          <a:p>
            <a:pPr fontAlgn="auto">
              <a:spcBef>
                <a:spcPts val="0"/>
              </a:spcBef>
              <a:spcAft>
                <a:spcPts val="0"/>
              </a:spcAft>
              <a:defRPr/>
            </a:pPr>
            <a:r>
              <a:rPr lang="zh-CN" altLang="en-US" sz="3600" b="1" dirty="0">
                <a:solidFill>
                  <a:schemeClr val="bg1"/>
                </a:solidFill>
                <a:latin typeface="+mj-ea"/>
                <a:ea typeface="+mj-ea"/>
              </a:rPr>
              <a:t>相关数据</a:t>
            </a:r>
          </a:p>
        </p:txBody>
      </p:sp>
      <p:sp>
        <p:nvSpPr>
          <p:cNvPr id="3" name="文本框 2"/>
          <p:cNvSpPr txBox="1"/>
          <p:nvPr/>
        </p:nvSpPr>
        <p:spPr>
          <a:xfrm>
            <a:off x="755650" y="1371600"/>
            <a:ext cx="8064500" cy="1570038"/>
          </a:xfrm>
          <a:prstGeom prst="rect">
            <a:avLst/>
          </a:prstGeom>
          <a:noFill/>
        </p:spPr>
        <p:txBody>
          <a:bodyPr>
            <a:spAutoFit/>
          </a:bodyPr>
          <a:lstStyle/>
          <a:p>
            <a:pPr algn="just" fontAlgn="auto">
              <a:spcBef>
                <a:spcPts val="0"/>
              </a:spcBef>
              <a:spcAft>
                <a:spcPts val="0"/>
              </a:spcAft>
              <a:defRPr/>
            </a:pPr>
            <a:r>
              <a:rPr lang="zh-CN" altLang="en-US" sz="2400" dirty="0">
                <a:latin typeface="+mj-ea"/>
                <a:ea typeface="+mj-ea"/>
              </a:rPr>
              <a:t>中国卫生部发表的数字显示，中国每年有</a:t>
            </a:r>
            <a:r>
              <a:rPr lang="en-US" altLang="zh-CN" sz="2400" dirty="0">
                <a:latin typeface="+mj-ea"/>
                <a:ea typeface="+mj-ea"/>
              </a:rPr>
              <a:t>57000</a:t>
            </a:r>
            <a:r>
              <a:rPr lang="zh-CN" altLang="en-US" sz="2400" dirty="0">
                <a:latin typeface="+mj-ea"/>
                <a:ea typeface="+mj-ea"/>
              </a:rPr>
              <a:t>人溺水死亡，相当于每天有</a:t>
            </a:r>
            <a:r>
              <a:rPr lang="en-US" altLang="zh-CN" sz="2400" dirty="0">
                <a:latin typeface="+mj-ea"/>
                <a:ea typeface="+mj-ea"/>
              </a:rPr>
              <a:t>150</a:t>
            </a:r>
            <a:r>
              <a:rPr lang="zh-CN" altLang="en-US" sz="2400" dirty="0">
                <a:latin typeface="+mj-ea"/>
                <a:ea typeface="+mj-ea"/>
              </a:rPr>
              <a:t>多人；卫生组织估计，实际数字可能高一倍。</a:t>
            </a:r>
          </a:p>
          <a:p>
            <a:pPr fontAlgn="auto">
              <a:spcBef>
                <a:spcPts val="0"/>
              </a:spcBef>
              <a:spcAft>
                <a:spcPts val="0"/>
              </a:spcAft>
              <a:defRPr/>
            </a:pPr>
            <a:endParaRPr lang="zh-CN" altLang="en-US" sz="2400" dirty="0">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42"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323850" y="981075"/>
            <a:ext cx="8496300" cy="5400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
        <p:nvSpPr>
          <p:cNvPr id="3" name="文本框 2"/>
          <p:cNvSpPr txBox="1"/>
          <p:nvPr/>
        </p:nvSpPr>
        <p:spPr>
          <a:xfrm>
            <a:off x="1100138" y="115888"/>
            <a:ext cx="2032000" cy="647700"/>
          </a:xfrm>
          <a:prstGeom prst="rect">
            <a:avLst/>
          </a:prstGeom>
          <a:noFill/>
        </p:spPr>
        <p:txBody>
          <a:bodyPr wrap="none">
            <a:spAutoFit/>
          </a:bodyPr>
          <a:lstStyle/>
          <a:p>
            <a:pPr fontAlgn="auto">
              <a:spcBef>
                <a:spcPts val="0"/>
              </a:spcBef>
              <a:spcAft>
                <a:spcPts val="0"/>
              </a:spcAft>
              <a:defRPr/>
            </a:pPr>
            <a:r>
              <a:rPr lang="zh-CN" altLang="en-US" sz="3600" b="1" dirty="0">
                <a:solidFill>
                  <a:schemeClr val="bg1"/>
                </a:solidFill>
                <a:latin typeface="+mj-ea"/>
                <a:ea typeface="+mj-ea"/>
              </a:rPr>
              <a:t>悲痛欲绝</a:t>
            </a:r>
          </a:p>
        </p:txBody>
      </p:sp>
    </p:spTree>
  </p:cSld>
  <p:clrMapOvr>
    <a:masterClrMapping/>
  </p:clrMapOvr>
  <p:transition spd="slow">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a:spLocks noGrp="1" noChangeArrowheads="1"/>
          </p:cNvSpPr>
          <p:nvPr>
            <p:ph idx="4294967295"/>
          </p:nvPr>
        </p:nvSpPr>
        <p:spPr>
          <a:xfrm>
            <a:off x="1100138" y="2852738"/>
            <a:ext cx="7345362" cy="2605087"/>
          </a:xfrm>
        </p:spPr>
        <p:txBody>
          <a:bodyPr rtlCol="0">
            <a:noAutofit/>
          </a:bodyPr>
          <a:lstStyle/>
          <a:p>
            <a:pPr defTabSz="289322" fontAlgn="auto">
              <a:spcAft>
                <a:spcPts val="0"/>
              </a:spcAft>
              <a:buFont typeface="Arial" panose="020B0604020202020204" pitchFamily="34" charset="0"/>
              <a:buNone/>
              <a:defRPr/>
            </a:pPr>
            <a:r>
              <a:rPr lang="en-US" altLang="zh-CN" sz="2400" b="1" dirty="0">
                <a:latin typeface="+mj-ea"/>
                <a:ea typeface="+mj-ea"/>
              </a:rPr>
              <a:t>1</a:t>
            </a:r>
            <a:r>
              <a:rPr lang="zh-CN" altLang="en-US" sz="2400" b="1" dirty="0">
                <a:latin typeface="+mj-ea"/>
                <a:ea typeface="+mj-ea"/>
              </a:rPr>
              <a:t>、不准私自下水游泳</a:t>
            </a:r>
            <a:r>
              <a:rPr lang="en-US" altLang="zh-CN" sz="2400" b="1" dirty="0">
                <a:latin typeface="+mj-ea"/>
                <a:ea typeface="+mj-ea"/>
              </a:rPr>
              <a:t>;  </a:t>
            </a:r>
            <a:r>
              <a:rPr lang="zh-CN" altLang="en-US" sz="2400" b="1" dirty="0">
                <a:latin typeface="+mj-ea"/>
                <a:ea typeface="+mj-ea"/>
              </a:rPr>
              <a:t>　　</a:t>
            </a:r>
            <a:endParaRPr lang="en-US" altLang="zh-CN" sz="2400" b="1" dirty="0" smtClean="0">
              <a:latin typeface="+mj-ea"/>
              <a:ea typeface="+mj-ea"/>
            </a:endParaRPr>
          </a:p>
          <a:p>
            <a:pPr defTabSz="289322" fontAlgn="auto">
              <a:spcAft>
                <a:spcPts val="0"/>
              </a:spcAft>
              <a:buFont typeface="Arial" panose="020B0604020202020204" pitchFamily="34" charset="0"/>
              <a:buNone/>
              <a:defRPr/>
            </a:pPr>
            <a:r>
              <a:rPr lang="en-US" altLang="zh-CN" sz="2400" b="1" dirty="0" smtClean="0">
                <a:latin typeface="+mj-ea"/>
                <a:ea typeface="+mj-ea"/>
              </a:rPr>
              <a:t>2</a:t>
            </a:r>
            <a:r>
              <a:rPr lang="zh-CN" altLang="en-US" sz="2400" b="1" dirty="0">
                <a:latin typeface="+mj-ea"/>
                <a:ea typeface="+mj-ea"/>
              </a:rPr>
              <a:t>、不准擅自与他人结伴游泳</a:t>
            </a:r>
            <a:r>
              <a:rPr lang="en-US" altLang="zh-CN" sz="2400" b="1" dirty="0">
                <a:latin typeface="+mj-ea"/>
                <a:ea typeface="+mj-ea"/>
              </a:rPr>
              <a:t>;  </a:t>
            </a:r>
            <a:r>
              <a:rPr lang="zh-CN" altLang="en-US" sz="2400" b="1" dirty="0">
                <a:latin typeface="+mj-ea"/>
                <a:ea typeface="+mj-ea"/>
              </a:rPr>
              <a:t>　　</a:t>
            </a:r>
            <a:endParaRPr lang="en-US" altLang="zh-CN" sz="2400" b="1" dirty="0" smtClean="0">
              <a:latin typeface="+mj-ea"/>
              <a:ea typeface="+mj-ea"/>
            </a:endParaRPr>
          </a:p>
          <a:p>
            <a:pPr defTabSz="289322" fontAlgn="auto">
              <a:spcAft>
                <a:spcPts val="0"/>
              </a:spcAft>
              <a:buFont typeface="Arial" panose="020B0604020202020204" pitchFamily="34" charset="0"/>
              <a:buNone/>
              <a:defRPr/>
            </a:pPr>
            <a:r>
              <a:rPr lang="en-US" altLang="zh-CN" sz="2400" b="1" dirty="0" smtClean="0">
                <a:latin typeface="+mj-ea"/>
                <a:ea typeface="+mj-ea"/>
              </a:rPr>
              <a:t>3</a:t>
            </a:r>
            <a:r>
              <a:rPr lang="zh-CN" altLang="en-US" sz="2400" b="1" dirty="0">
                <a:latin typeface="+mj-ea"/>
                <a:ea typeface="+mj-ea"/>
              </a:rPr>
              <a:t>、不准在无家长或老师带队的情况下游泳</a:t>
            </a:r>
            <a:r>
              <a:rPr lang="en-US" altLang="zh-CN" sz="2400" b="1" dirty="0">
                <a:latin typeface="+mj-ea"/>
                <a:ea typeface="+mj-ea"/>
              </a:rPr>
              <a:t>;  </a:t>
            </a:r>
            <a:r>
              <a:rPr lang="zh-CN" altLang="en-US" sz="2400" b="1" dirty="0">
                <a:latin typeface="+mj-ea"/>
                <a:ea typeface="+mj-ea"/>
              </a:rPr>
              <a:t>　　</a:t>
            </a:r>
            <a:endParaRPr lang="en-US" altLang="zh-CN" sz="2400" b="1" dirty="0" smtClean="0">
              <a:latin typeface="+mj-ea"/>
              <a:ea typeface="+mj-ea"/>
            </a:endParaRPr>
          </a:p>
          <a:p>
            <a:pPr defTabSz="289322" fontAlgn="auto">
              <a:spcAft>
                <a:spcPts val="0"/>
              </a:spcAft>
              <a:buFont typeface="Arial" panose="020B0604020202020204" pitchFamily="34" charset="0"/>
              <a:buNone/>
              <a:defRPr/>
            </a:pPr>
            <a:r>
              <a:rPr lang="en-US" altLang="zh-CN" sz="2400" b="1" dirty="0" smtClean="0">
                <a:latin typeface="+mj-ea"/>
                <a:ea typeface="+mj-ea"/>
              </a:rPr>
              <a:t>4</a:t>
            </a:r>
            <a:r>
              <a:rPr lang="zh-CN" altLang="en-US" sz="2400" b="1" dirty="0">
                <a:latin typeface="+mj-ea"/>
                <a:ea typeface="+mj-ea"/>
              </a:rPr>
              <a:t>、不准到不熟悉的水域游泳</a:t>
            </a:r>
            <a:r>
              <a:rPr lang="en-US" altLang="zh-CN" sz="2400" b="1" dirty="0">
                <a:latin typeface="+mj-ea"/>
                <a:ea typeface="+mj-ea"/>
              </a:rPr>
              <a:t>;  </a:t>
            </a:r>
            <a:r>
              <a:rPr lang="zh-CN" altLang="en-US" sz="2400" b="1" dirty="0">
                <a:latin typeface="+mj-ea"/>
                <a:ea typeface="+mj-ea"/>
              </a:rPr>
              <a:t>　　</a:t>
            </a:r>
            <a:endParaRPr lang="en-US" altLang="zh-CN" sz="2400" b="1" dirty="0" smtClean="0">
              <a:latin typeface="+mj-ea"/>
              <a:ea typeface="+mj-ea"/>
            </a:endParaRPr>
          </a:p>
          <a:p>
            <a:pPr defTabSz="289322" fontAlgn="auto">
              <a:spcAft>
                <a:spcPts val="0"/>
              </a:spcAft>
              <a:buFont typeface="Arial" panose="020B0604020202020204" pitchFamily="34" charset="0"/>
              <a:buNone/>
              <a:defRPr/>
            </a:pPr>
            <a:r>
              <a:rPr lang="en-US" altLang="zh-CN" sz="2400" b="1" dirty="0" smtClean="0">
                <a:latin typeface="+mj-ea"/>
                <a:ea typeface="+mj-ea"/>
              </a:rPr>
              <a:t>5</a:t>
            </a:r>
            <a:r>
              <a:rPr lang="zh-CN" altLang="en-US" sz="2400" b="1" dirty="0">
                <a:latin typeface="+mj-ea"/>
                <a:ea typeface="+mj-ea"/>
              </a:rPr>
              <a:t>、不准到无安全设施、无救护人员的水域游泳</a:t>
            </a:r>
            <a:r>
              <a:rPr lang="en-US" altLang="zh-CN" sz="2400" b="1" dirty="0">
                <a:latin typeface="+mj-ea"/>
                <a:ea typeface="+mj-ea"/>
              </a:rPr>
              <a:t>;  </a:t>
            </a:r>
            <a:r>
              <a:rPr lang="zh-CN" altLang="en-US" sz="2400" b="1" dirty="0">
                <a:latin typeface="+mj-ea"/>
                <a:ea typeface="+mj-ea"/>
              </a:rPr>
              <a:t>　</a:t>
            </a:r>
            <a:endParaRPr lang="en-US" altLang="zh-CN" sz="2400" b="1" dirty="0" smtClean="0">
              <a:latin typeface="+mj-ea"/>
              <a:ea typeface="+mj-ea"/>
            </a:endParaRPr>
          </a:p>
          <a:p>
            <a:pPr defTabSz="289322" fontAlgn="auto">
              <a:spcAft>
                <a:spcPts val="0"/>
              </a:spcAft>
              <a:buFont typeface="Arial" panose="020B0604020202020204" pitchFamily="34" charset="0"/>
              <a:buNone/>
              <a:defRPr/>
            </a:pPr>
            <a:r>
              <a:rPr lang="en-US" altLang="zh-CN" sz="2400" b="1" dirty="0" smtClean="0">
                <a:latin typeface="+mj-ea"/>
                <a:ea typeface="+mj-ea"/>
              </a:rPr>
              <a:t>6</a:t>
            </a:r>
            <a:r>
              <a:rPr lang="zh-CN" altLang="en-US" sz="2400" b="1" dirty="0">
                <a:latin typeface="+mj-ea"/>
                <a:ea typeface="+mj-ea"/>
              </a:rPr>
              <a:t>、不准不会水性的学生擅自下水施救。</a:t>
            </a:r>
            <a:endParaRPr lang="zh-CN" altLang="en-US" sz="2400" dirty="0">
              <a:latin typeface="+mj-ea"/>
              <a:ea typeface="+mj-ea"/>
            </a:endParaRPr>
          </a:p>
        </p:txBody>
      </p:sp>
      <p:sp>
        <p:nvSpPr>
          <p:cNvPr id="6" name="Rectangle 2"/>
          <p:cNvSpPr>
            <a:spLocks noChangeArrowheads="1"/>
          </p:cNvSpPr>
          <p:nvPr/>
        </p:nvSpPr>
        <p:spPr bwMode="auto">
          <a:xfrm>
            <a:off x="468313" y="1557338"/>
            <a:ext cx="8229600" cy="785812"/>
          </a:xfrm>
          <a:prstGeom prst="rect">
            <a:avLst/>
          </a:prstGeom>
          <a:noFill/>
          <a:ln w="9525">
            <a:noFill/>
            <a:miter lim="800000"/>
            <a:headEnd/>
            <a:tailEnd/>
          </a:ln>
        </p:spPr>
        <p:txBody>
          <a:bodyPr anchor="ctr"/>
          <a:lstStyle/>
          <a:p>
            <a:pPr algn="ctr"/>
            <a:r>
              <a:rPr lang="zh-CN" altLang="en-US" sz="4400" b="1" i="1" dirty="0">
                <a:solidFill>
                  <a:srgbClr val="FF0066"/>
                </a:solidFill>
                <a:latin typeface="Calibri" pitchFamily="34" charset="0"/>
                <a:ea typeface="楷体_GB2312"/>
                <a:cs typeface="楷体_GB2312"/>
                <a:sym typeface="宋体" charset="-122"/>
              </a:rPr>
              <a:t>游泳要严格遵守</a:t>
            </a:r>
            <a:r>
              <a:rPr lang="zh-CN" altLang="en-US" sz="4400" b="1" i="1" dirty="0" smtClean="0">
                <a:solidFill>
                  <a:srgbClr val="FF0066"/>
                </a:solidFill>
                <a:ea typeface="楷体_GB2312"/>
                <a:cs typeface="楷体_GB2312"/>
                <a:sym typeface="宋体" charset="-122"/>
              </a:rPr>
              <a:t>“</a:t>
            </a:r>
            <a:r>
              <a:rPr lang="zh-CN" altLang="en-US" sz="4400" b="1" i="1" dirty="0">
                <a:solidFill>
                  <a:srgbClr val="FF0066"/>
                </a:solidFill>
                <a:latin typeface="Calibri" pitchFamily="34" charset="0"/>
                <a:ea typeface="楷体_GB2312"/>
                <a:cs typeface="楷体_GB2312"/>
                <a:sym typeface="宋体" charset="-122"/>
              </a:rPr>
              <a:t>六</a:t>
            </a:r>
            <a:r>
              <a:rPr lang="zh-CN" altLang="en-US" sz="4400" b="1" i="1" dirty="0" smtClean="0">
                <a:solidFill>
                  <a:srgbClr val="FF0066"/>
                </a:solidFill>
                <a:latin typeface="Calibri" pitchFamily="34" charset="0"/>
                <a:ea typeface="楷体_GB2312"/>
                <a:cs typeface="楷体_GB2312"/>
                <a:sym typeface="宋体" charset="-122"/>
              </a:rPr>
              <a:t>不</a:t>
            </a:r>
            <a:r>
              <a:rPr lang="zh-CN" altLang="en-US" sz="4400" b="1" i="1" dirty="0" smtClean="0">
                <a:solidFill>
                  <a:srgbClr val="FF0066"/>
                </a:solidFill>
                <a:ea typeface="楷体_GB2312"/>
                <a:cs typeface="楷体_GB2312"/>
                <a:sym typeface="宋体" charset="-122"/>
              </a:rPr>
              <a:t>”</a:t>
            </a:r>
            <a:endParaRPr lang="zh-CN" altLang="en-US" dirty="0"/>
          </a:p>
        </p:txBody>
      </p:sp>
      <p:sp>
        <p:nvSpPr>
          <p:cNvPr id="7" name="文本框 6"/>
          <p:cNvSpPr txBox="1"/>
          <p:nvPr/>
        </p:nvSpPr>
        <p:spPr>
          <a:xfrm>
            <a:off x="1100138" y="115888"/>
            <a:ext cx="2032000" cy="647700"/>
          </a:xfrm>
          <a:prstGeom prst="rect">
            <a:avLst/>
          </a:prstGeom>
          <a:noFill/>
        </p:spPr>
        <p:txBody>
          <a:bodyPr wrap="none">
            <a:spAutoFit/>
          </a:bodyPr>
          <a:lstStyle/>
          <a:p>
            <a:pPr fontAlgn="auto">
              <a:spcBef>
                <a:spcPts val="0"/>
              </a:spcBef>
              <a:spcAft>
                <a:spcPts val="0"/>
              </a:spcAft>
              <a:defRPr/>
            </a:pPr>
            <a:r>
              <a:rPr lang="zh-CN" altLang="en-US" sz="3600" b="1" dirty="0">
                <a:solidFill>
                  <a:schemeClr val="bg1"/>
                </a:solidFill>
                <a:latin typeface="+mj-ea"/>
                <a:ea typeface="+mj-ea"/>
              </a:rPr>
              <a:t>防止溺水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2" presetClass="entr" presetSubtype="4" fill="hold" grpId="0" nodeType="after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slide(fromBottom)">
                                      <p:cBhvr>
                                        <p:cTn id="10" dur="500"/>
                                        <p:tgtEl>
                                          <p:spTgt spid="5">
                                            <p:txEl>
                                              <p:pRg st="0" end="0"/>
                                            </p:txEl>
                                          </p:spTgt>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slide(fromBottom)">
                                      <p:cBhvr>
                                        <p:cTn id="14" dur="500"/>
                                        <p:tgtEl>
                                          <p:spTgt spid="5">
                                            <p:txEl>
                                              <p:pRg st="1" end="1"/>
                                            </p:txEl>
                                          </p:spTgt>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slide(fromBottom)">
                                      <p:cBhvr>
                                        <p:cTn id="18" dur="500"/>
                                        <p:tgtEl>
                                          <p:spTgt spid="5">
                                            <p:txEl>
                                              <p:pRg st="2" end="2"/>
                                            </p:txEl>
                                          </p:spTgt>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slide(fromBottom)">
                                      <p:cBhvr>
                                        <p:cTn id="22" dur="500"/>
                                        <p:tgtEl>
                                          <p:spTgt spid="5">
                                            <p:txEl>
                                              <p:pRg st="3" end="3"/>
                                            </p:txEl>
                                          </p:spTgt>
                                        </p:tgtEl>
                                      </p:cBhvr>
                                    </p:animEffect>
                                  </p:childTnLst>
                                </p:cTn>
                              </p:par>
                            </p:childTnLst>
                          </p:cTn>
                        </p:par>
                        <p:par>
                          <p:cTn id="23" fill="hold">
                            <p:stCondLst>
                              <p:cond delay="2000"/>
                            </p:stCondLst>
                            <p:childTnLst>
                              <p:par>
                                <p:cTn id="24" presetID="12" presetClass="entr" presetSubtype="4" fill="hold" grpId="0" nodeType="after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slide(fromBottom)">
                                      <p:cBhvr>
                                        <p:cTn id="26" dur="500"/>
                                        <p:tgtEl>
                                          <p:spTgt spid="5">
                                            <p:txEl>
                                              <p:pRg st="4" end="4"/>
                                            </p:txEl>
                                          </p:spTgt>
                                        </p:tgtEl>
                                      </p:cBhvr>
                                    </p:animEffect>
                                  </p:childTnLst>
                                </p:cTn>
                              </p:par>
                            </p:childTnLst>
                          </p:cTn>
                        </p:par>
                        <p:par>
                          <p:cTn id="27" fill="hold">
                            <p:stCondLst>
                              <p:cond delay="2500"/>
                            </p:stCondLst>
                            <p:childTnLst>
                              <p:par>
                                <p:cTn id="28" presetID="12" presetClass="entr" presetSubtype="4" fill="hold" grpId="0" nodeType="after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slide(fromBottom)">
                                      <p:cBhvr>
                                        <p:cTn id="30" dur="500"/>
                                        <p:tgtEl>
                                          <p:spTgt spid="5">
                                            <p:txEl>
                                              <p:pRg st="5" end="5"/>
                                            </p:txEl>
                                          </p:spTgt>
                                        </p:tgtEl>
                                      </p:cBhvr>
                                    </p:animEffect>
                                  </p:childTnLst>
                                </p:cTn>
                              </p:par>
                            </p:childTnLst>
                          </p:cTn>
                        </p:par>
                        <p:par>
                          <p:cTn id="31" fill="hold">
                            <p:stCondLst>
                              <p:cond delay="3000"/>
                            </p:stCondLst>
                            <p:childTnLst>
                              <p:par>
                                <p:cTn id="32" presetID="27" presetClass="emph" presetSubtype="0" fill="remove" grpId="1" nodeType="afterEffect">
                                  <p:stCondLst>
                                    <p:cond delay="0"/>
                                  </p:stCondLst>
                                  <p:childTnLst>
                                    <p:animClr clrSpc="rgb" dir="cw">
                                      <p:cBhvr override="childStyle">
                                        <p:cTn id="33" dur="250" autoRev="1" fill="remove"/>
                                        <p:tgtEl>
                                          <p:spTgt spid="6"/>
                                        </p:tgtEl>
                                        <p:attrNameLst>
                                          <p:attrName>style.color</p:attrName>
                                        </p:attrNameLst>
                                      </p:cBhvr>
                                      <p:to>
                                        <a:schemeClr val="bg1"/>
                                      </p:to>
                                    </p:animClr>
                                    <p:animClr clrSpc="rgb" dir="cw">
                                      <p:cBhvr>
                                        <p:cTn id="34" dur="250" autoRev="1" fill="remove"/>
                                        <p:tgtEl>
                                          <p:spTgt spid="6"/>
                                        </p:tgtEl>
                                        <p:attrNameLst>
                                          <p:attrName>fillcolor</p:attrName>
                                        </p:attrNameLst>
                                      </p:cBhvr>
                                      <p:to>
                                        <a:schemeClr val="bg1"/>
                                      </p:to>
                                    </p:animClr>
                                    <p:set>
                                      <p:cBhvr>
                                        <p:cTn id="35" dur="250" autoRev="1" fill="remove"/>
                                        <p:tgtEl>
                                          <p:spTgt spid="6"/>
                                        </p:tgtEl>
                                        <p:attrNameLst>
                                          <p:attrName>fill.type</p:attrName>
                                        </p:attrNameLst>
                                      </p:cBhvr>
                                      <p:to>
                                        <p:strVal val="solid"/>
                                      </p:to>
                                    </p:set>
                                    <p:set>
                                      <p:cBhvr>
                                        <p:cTn id="36" dur="250" autoRev="1" fill="remove"/>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P spid="6" grpId="0" bldLvl="0" autoUpdateAnimBg="0"/>
      <p:bldP spid="6" grpId="1" bldLvl="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00138" y="115888"/>
            <a:ext cx="2032000" cy="647700"/>
          </a:xfrm>
          <a:prstGeom prst="rect">
            <a:avLst/>
          </a:prstGeom>
          <a:noFill/>
        </p:spPr>
        <p:txBody>
          <a:bodyPr wrap="none">
            <a:spAutoFit/>
          </a:bodyPr>
          <a:lstStyle/>
          <a:p>
            <a:pPr fontAlgn="auto">
              <a:spcBef>
                <a:spcPts val="0"/>
              </a:spcBef>
              <a:spcAft>
                <a:spcPts val="0"/>
              </a:spcAft>
              <a:defRPr/>
            </a:pPr>
            <a:r>
              <a:rPr lang="zh-CN" altLang="en-US" sz="3600" b="1" dirty="0">
                <a:solidFill>
                  <a:schemeClr val="bg1"/>
                </a:solidFill>
                <a:latin typeface="+mj-ea"/>
                <a:ea typeface="+mj-ea"/>
              </a:rPr>
              <a:t>溺水自救</a:t>
            </a:r>
          </a:p>
        </p:txBody>
      </p:sp>
      <p:sp>
        <p:nvSpPr>
          <p:cNvPr id="5" name="Rectangle 3"/>
          <p:cNvSpPr txBox="1">
            <a:spLocks noChangeArrowheads="1"/>
          </p:cNvSpPr>
          <p:nvPr/>
        </p:nvSpPr>
        <p:spPr bwMode="auto">
          <a:xfrm>
            <a:off x="466725" y="1484313"/>
            <a:ext cx="8229600" cy="4137025"/>
          </a:xfrm>
          <a:prstGeom prst="rect">
            <a:avLst/>
          </a:prstGeom>
          <a:noFill/>
          <a:ln>
            <a:noFill/>
          </a:ln>
          <a:extLst/>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anose="05020102010507070707"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eaLnBrk="1" hangingPunct="1">
              <a:buClr>
                <a:srgbClr val="2F2F2F"/>
              </a:buClr>
              <a:buFont typeface="Arial" panose="020B0604020202020204" pitchFamily="34" charset="0"/>
              <a:buNone/>
              <a:defRPr/>
            </a:pPr>
            <a:r>
              <a:rPr lang="zh-CN" altLang="en-US" b="1" dirty="0" smtClean="0">
                <a:solidFill>
                  <a:srgbClr val="000000"/>
                </a:solidFill>
                <a:latin typeface="+mj-ea"/>
                <a:ea typeface="+mj-ea"/>
              </a:rPr>
              <a:t>         </a:t>
            </a:r>
            <a:r>
              <a:rPr lang="zh-CN" altLang="en-US" b="1" dirty="0" smtClean="0">
                <a:solidFill>
                  <a:srgbClr val="7030A0"/>
                </a:solidFill>
                <a:latin typeface="+mj-ea"/>
                <a:ea typeface="+mj-ea"/>
              </a:rPr>
              <a:t>大声呼救</a:t>
            </a:r>
            <a:r>
              <a:rPr lang="zh-CN" altLang="en-US" b="1" dirty="0" smtClean="0">
                <a:solidFill>
                  <a:srgbClr val="000000"/>
                </a:solidFill>
                <a:latin typeface="+mj-ea"/>
                <a:ea typeface="+mj-ea"/>
              </a:rPr>
              <a:t>和采取仰面位，头顶向后，口向上方，努力使口鼻露出水面，进行呼吸。呼气浅而吸气深，因为深吸气时，人体比重比水略轻，可浮出水面等待救援。也可憋住气尽量不吸气，以免呛水。</a:t>
            </a:r>
            <a:r>
              <a:rPr lang="zh-CN" altLang="en-US" b="1" dirty="0" smtClean="0">
                <a:solidFill>
                  <a:srgbClr val="FF0000"/>
                </a:solidFill>
                <a:latin typeface="+mj-ea"/>
                <a:ea typeface="+mj-ea"/>
              </a:rPr>
              <a:t>不可将手上举或挣扎，因举手反使人下沉。</a:t>
            </a:r>
            <a:r>
              <a:rPr lang="zh-CN" altLang="en-US" b="1" dirty="0" smtClean="0">
                <a:solidFill>
                  <a:srgbClr val="000000"/>
                </a:solidFill>
                <a:latin typeface="+mj-ea"/>
                <a:ea typeface="+mj-ea"/>
              </a:rPr>
              <a:t>若因腓肠肌痉挛而致淹溺，立即呼救，自己将脚趾屈伸，并采用仰面位，浮出水面。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00138" y="115888"/>
            <a:ext cx="2032000" cy="647700"/>
          </a:xfrm>
          <a:prstGeom prst="rect">
            <a:avLst/>
          </a:prstGeom>
          <a:noFill/>
        </p:spPr>
        <p:txBody>
          <a:bodyPr wrap="none">
            <a:spAutoFit/>
          </a:bodyPr>
          <a:lstStyle/>
          <a:p>
            <a:pPr fontAlgn="auto">
              <a:spcBef>
                <a:spcPts val="0"/>
              </a:spcBef>
              <a:spcAft>
                <a:spcPts val="0"/>
              </a:spcAft>
              <a:defRPr/>
            </a:pPr>
            <a:r>
              <a:rPr lang="zh-CN" altLang="en-US" sz="3600" b="1" dirty="0">
                <a:solidFill>
                  <a:schemeClr val="bg1"/>
                </a:solidFill>
                <a:latin typeface="+mj-ea"/>
                <a:ea typeface="+mj-ea"/>
              </a:rPr>
              <a:t>溺水救他</a:t>
            </a:r>
          </a:p>
        </p:txBody>
      </p:sp>
      <p:pic>
        <p:nvPicPr>
          <p:cNvPr id="6" name="Picture 6" descr="1W_0630013X5[1]"/>
          <p:cNvPicPr>
            <a:picLocks noChangeAspect="1" noChangeArrowheads="1"/>
          </p:cNvPicPr>
          <p:nvPr/>
        </p:nvPicPr>
        <p:blipFill>
          <a:blip r:embed="rId2"/>
          <a:srcRect/>
          <a:stretch>
            <a:fillRect/>
          </a:stretch>
        </p:blipFill>
        <p:spPr bwMode="auto">
          <a:xfrm>
            <a:off x="4572000" y="2711450"/>
            <a:ext cx="4465638" cy="3481388"/>
          </a:xfrm>
          <a:prstGeom prst="rect">
            <a:avLst/>
          </a:prstGeom>
          <a:noFill/>
          <a:ln w="9525">
            <a:noFill/>
            <a:miter lim="800000"/>
            <a:headEnd/>
            <a:tailEnd/>
          </a:ln>
        </p:spPr>
      </p:pic>
      <p:sp>
        <p:nvSpPr>
          <p:cNvPr id="7" name="Rectangle 2"/>
          <p:cNvSpPr txBox="1">
            <a:spLocks noChangeArrowheads="1"/>
          </p:cNvSpPr>
          <p:nvPr/>
        </p:nvSpPr>
        <p:spPr bwMode="auto">
          <a:xfrm>
            <a:off x="204788" y="1125538"/>
            <a:ext cx="8678862" cy="1223962"/>
          </a:xfrm>
          <a:prstGeom prst="rect">
            <a:avLst/>
          </a:prstGeom>
          <a:noFill/>
          <a:ln w="9525">
            <a:noFill/>
            <a:miter lim="800000"/>
            <a:headEnd/>
            <a:tailEnd/>
          </a:ln>
        </p:spPr>
        <p:txBody>
          <a:bodyPr anchor="ctr"/>
          <a:lstStyle/>
          <a:p>
            <a:pPr algn="just">
              <a:lnSpc>
                <a:spcPct val="90000"/>
              </a:lnSpc>
            </a:pPr>
            <a:r>
              <a:rPr lang="zh-CN" altLang="en-US" sz="2800" b="1">
                <a:solidFill>
                  <a:srgbClr val="FF0000"/>
                </a:solidFill>
                <a:latin typeface="华文宋体"/>
                <a:ea typeface="华文宋体"/>
                <a:cs typeface="华文宋体"/>
              </a:rPr>
              <a:t>★ 向成年人呼救     ★利用手机等工具报警   ★将救生圈、竹竿、木板等物抛给溺水者，再将其拖至岸边。</a:t>
            </a:r>
            <a:r>
              <a:rPr lang="en-US" altLang="zh-CN" sz="2800" b="1">
                <a:solidFill>
                  <a:srgbClr val="FF0000"/>
                </a:solidFill>
                <a:latin typeface="华文宋体"/>
                <a:ea typeface="华文宋体"/>
                <a:cs typeface="华文宋体"/>
              </a:rPr>
              <a:t>(</a:t>
            </a:r>
            <a:r>
              <a:rPr lang="zh-CN" altLang="en-US" sz="2800" b="1">
                <a:solidFill>
                  <a:srgbClr val="FF0000"/>
                </a:solidFill>
                <a:latin typeface="华文宋体"/>
                <a:ea typeface="华文宋体"/>
                <a:cs typeface="华文宋体"/>
              </a:rPr>
              <a:t>不会游泳者不能下水施救</a:t>
            </a:r>
            <a:r>
              <a:rPr lang="en-US" altLang="zh-CN" sz="2800" b="1">
                <a:solidFill>
                  <a:srgbClr val="FF0000"/>
                </a:solidFill>
                <a:latin typeface="华文宋体"/>
                <a:ea typeface="华文宋体"/>
                <a:cs typeface="华文宋体"/>
              </a:rPr>
              <a:t>,</a:t>
            </a:r>
            <a:r>
              <a:rPr lang="zh-CN" altLang="en-US" sz="2800" b="1">
                <a:solidFill>
                  <a:srgbClr val="FF0000"/>
                </a:solidFill>
                <a:latin typeface="华文宋体"/>
                <a:ea typeface="华文宋体"/>
                <a:cs typeface="华文宋体"/>
              </a:rPr>
              <a:t>以免造成更大伤亡</a:t>
            </a:r>
            <a:r>
              <a:rPr lang="en-US" altLang="zh-CN" sz="2800" b="1">
                <a:solidFill>
                  <a:srgbClr val="FF0000"/>
                </a:solidFill>
                <a:latin typeface="华文宋体"/>
                <a:ea typeface="华文宋体"/>
                <a:cs typeface="华文宋体"/>
              </a:rPr>
              <a:t>)</a:t>
            </a:r>
            <a:endParaRPr lang="en-US" altLang="zh-CN" sz="2800" b="1">
              <a:latin typeface="华文宋体"/>
              <a:ea typeface="华文宋体"/>
              <a:cs typeface="华文宋体"/>
            </a:endParaRPr>
          </a:p>
        </p:txBody>
      </p:sp>
      <p:pic>
        <p:nvPicPr>
          <p:cNvPr id="8" name="Picture 6" descr="s_45b19ff9e2394e7e101d514f867a8a9111414[1]"/>
          <p:cNvPicPr>
            <a:picLocks noChangeAspect="1" noChangeArrowheads="1"/>
          </p:cNvPicPr>
          <p:nvPr/>
        </p:nvPicPr>
        <p:blipFill>
          <a:blip r:embed="rId3"/>
          <a:srcRect/>
          <a:stretch>
            <a:fillRect/>
          </a:stretch>
        </p:blipFill>
        <p:spPr bwMode="auto">
          <a:xfrm>
            <a:off x="65088" y="2711450"/>
            <a:ext cx="4506912" cy="34845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par>
                          <p:cTn id="8" fill="hold">
                            <p:stCondLst>
                              <p:cond delay="500"/>
                            </p:stCondLst>
                            <p:childTnLst>
                              <p:par>
                                <p:cTn id="9" presetID="16" presetClass="entr" presetSubtype="26" fill="hold" grpId="1"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Horizontal)">
                                      <p:cBhvr>
                                        <p:cTn id="11" dur="500"/>
                                        <p:tgtEl>
                                          <p:spTgt spid="7"/>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out)">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7" grpId="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00138" y="115888"/>
            <a:ext cx="2032000" cy="647700"/>
          </a:xfrm>
          <a:prstGeom prst="rect">
            <a:avLst/>
          </a:prstGeom>
          <a:noFill/>
        </p:spPr>
        <p:txBody>
          <a:bodyPr wrap="none">
            <a:spAutoFit/>
          </a:bodyPr>
          <a:lstStyle/>
          <a:p>
            <a:pPr fontAlgn="auto">
              <a:spcBef>
                <a:spcPts val="0"/>
              </a:spcBef>
              <a:spcAft>
                <a:spcPts val="0"/>
              </a:spcAft>
              <a:defRPr/>
            </a:pPr>
            <a:r>
              <a:rPr lang="zh-CN" altLang="en-US" sz="3600" b="1" dirty="0">
                <a:solidFill>
                  <a:schemeClr val="bg1"/>
                </a:solidFill>
                <a:latin typeface="+mj-ea"/>
                <a:ea typeface="+mj-ea"/>
              </a:rPr>
              <a:t>救治重者</a:t>
            </a:r>
          </a:p>
        </p:txBody>
      </p:sp>
      <p:sp>
        <p:nvSpPr>
          <p:cNvPr id="3" name="内容占位符 2"/>
          <p:cNvSpPr txBox="1">
            <a:spLocks/>
          </p:cNvSpPr>
          <p:nvPr/>
        </p:nvSpPr>
        <p:spPr bwMode="auto">
          <a:xfrm>
            <a:off x="611188" y="2060575"/>
            <a:ext cx="7921625" cy="2692400"/>
          </a:xfrm>
          <a:prstGeom prst="rect">
            <a:avLst/>
          </a:prstGeom>
          <a:noFill/>
          <a:ln w="9525">
            <a:noFill/>
            <a:miter lim="800000"/>
            <a:headEnd/>
            <a:tailEnd/>
          </a:ln>
        </p:spPr>
        <p:txBody>
          <a:bodyPr/>
          <a:lstStyle/>
          <a:p>
            <a:pPr marL="266700" indent="-266700" algn="just" defTabSz="288925">
              <a:lnSpc>
                <a:spcPct val="90000"/>
              </a:lnSpc>
              <a:spcBef>
                <a:spcPct val="50000"/>
              </a:spcBef>
              <a:buClr>
                <a:schemeClr val="accent1"/>
              </a:buClr>
              <a:buSzPct val="60000"/>
              <a:buFont typeface="Wingdings 2"/>
              <a:buNone/>
            </a:pPr>
            <a:r>
              <a:rPr lang="zh-CN" altLang="en-US" sz="2800">
                <a:solidFill>
                  <a:schemeClr val="accent2"/>
                </a:solidFill>
                <a:latin typeface="Calibri" pitchFamily="34" charset="0"/>
                <a:ea typeface="幼圆" pitchFamily="49" charset="-122"/>
              </a:rPr>
              <a:t>（ </a:t>
            </a:r>
            <a:r>
              <a:rPr lang="en-US" altLang="zh-CN" sz="2800">
                <a:solidFill>
                  <a:schemeClr val="accent2"/>
                </a:solidFill>
                <a:latin typeface="Calibri" pitchFamily="34" charset="0"/>
                <a:ea typeface="幼圆" pitchFamily="49" charset="-122"/>
              </a:rPr>
              <a:t>1</a:t>
            </a:r>
            <a:r>
              <a:rPr lang="zh-CN" altLang="en-US" sz="2800">
                <a:solidFill>
                  <a:schemeClr val="accent2"/>
                </a:solidFill>
                <a:latin typeface="Calibri" pitchFamily="34" charset="0"/>
                <a:ea typeface="幼圆" pitchFamily="49" charset="-122"/>
              </a:rPr>
              <a:t>）若溺者口鼻中有淤泥、杂草和呕吐物，首先应清除，保持上呼吸道的通畅。 </a:t>
            </a:r>
          </a:p>
          <a:p>
            <a:pPr marL="266700" indent="-266700" defTabSz="288925">
              <a:lnSpc>
                <a:spcPct val="90000"/>
              </a:lnSpc>
              <a:spcBef>
                <a:spcPts val="900"/>
              </a:spcBef>
              <a:buClr>
                <a:schemeClr val="accent1"/>
              </a:buClr>
              <a:buSzPct val="60000"/>
              <a:buFont typeface="Wingdings 2"/>
              <a:buNone/>
            </a:pPr>
            <a:r>
              <a:rPr lang="zh-CN" altLang="en-US" sz="2800">
                <a:solidFill>
                  <a:schemeClr val="accent2"/>
                </a:solidFill>
                <a:latin typeface="Calibri" pitchFamily="34" charset="0"/>
                <a:ea typeface="幼圆" pitchFamily="49" charset="-122"/>
              </a:rPr>
              <a:t>（</a:t>
            </a:r>
            <a:r>
              <a:rPr lang="en-US" altLang="zh-CN" sz="2800">
                <a:solidFill>
                  <a:schemeClr val="accent2"/>
                </a:solidFill>
                <a:latin typeface="Calibri" pitchFamily="34" charset="0"/>
                <a:ea typeface="幼圆" pitchFamily="49" charset="-122"/>
              </a:rPr>
              <a:t>2</a:t>
            </a:r>
            <a:r>
              <a:rPr lang="zh-CN" altLang="en-US" sz="2800">
                <a:solidFill>
                  <a:schemeClr val="accent2"/>
                </a:solidFill>
                <a:latin typeface="Calibri" pitchFamily="34" charset="0"/>
                <a:ea typeface="幼圆" pitchFamily="49" charset="-122"/>
              </a:rPr>
              <a:t>）溺者若已喝了大量的水，救护者可一腿跪着，另一腿屈膝，将溺者腹部放在屈膝的大腿上，一手扶着溺者的头，将他的嘴向下，另一手压在背部，使水排出。（图</a:t>
            </a:r>
            <a:r>
              <a:rPr lang="en-US" altLang="zh-CN" sz="2800">
                <a:solidFill>
                  <a:schemeClr val="accent2"/>
                </a:solidFill>
                <a:latin typeface="Calibri" pitchFamily="34" charset="0"/>
                <a:ea typeface="幼圆" pitchFamily="49" charset="-122"/>
              </a:rPr>
              <a:t>2  </a:t>
            </a:r>
            <a:r>
              <a:rPr lang="zh-CN" altLang="en-US" sz="2800">
                <a:solidFill>
                  <a:schemeClr val="accent2"/>
                </a:solidFill>
                <a:latin typeface="Calibri" pitchFamily="34" charset="0"/>
                <a:ea typeface="幼圆" pitchFamily="49" charset="-122"/>
              </a:rPr>
              <a:t>伏膝倒水法）</a:t>
            </a:r>
          </a:p>
          <a:p>
            <a:pPr marL="266700" indent="-266700" defTabSz="288925">
              <a:lnSpc>
                <a:spcPct val="90000"/>
              </a:lnSpc>
              <a:spcBef>
                <a:spcPts val="900"/>
              </a:spcBef>
              <a:buClr>
                <a:schemeClr val="accent1"/>
              </a:buClr>
              <a:buSzPct val="60000"/>
              <a:buFont typeface="Wingdings 2"/>
              <a:buNone/>
            </a:pPr>
            <a:endParaRPr lang="zh-CN" altLang="en-US" sz="2800">
              <a:solidFill>
                <a:schemeClr val="accent2"/>
              </a:solidFill>
              <a:latin typeface="Calibri" pitchFamily="34" charset="0"/>
              <a:ea typeface="幼圆"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00138" y="115888"/>
            <a:ext cx="2032000" cy="647700"/>
          </a:xfrm>
          <a:prstGeom prst="rect">
            <a:avLst/>
          </a:prstGeom>
          <a:noFill/>
        </p:spPr>
        <p:txBody>
          <a:bodyPr wrap="none">
            <a:spAutoFit/>
          </a:bodyPr>
          <a:lstStyle/>
          <a:p>
            <a:pPr fontAlgn="auto">
              <a:spcBef>
                <a:spcPts val="0"/>
              </a:spcBef>
              <a:spcAft>
                <a:spcPts val="0"/>
              </a:spcAft>
              <a:defRPr/>
            </a:pPr>
            <a:r>
              <a:rPr lang="zh-CN" altLang="en-US" sz="3600" b="1" dirty="0">
                <a:solidFill>
                  <a:schemeClr val="bg1"/>
                </a:solidFill>
                <a:latin typeface="+mj-ea"/>
                <a:ea typeface="+mj-ea"/>
              </a:rPr>
              <a:t>救治重者</a:t>
            </a:r>
          </a:p>
        </p:txBody>
      </p:sp>
      <p:pic>
        <p:nvPicPr>
          <p:cNvPr id="4" name="内容占位符 3" descr="急救姿势.jpg"/>
          <p:cNvPicPr>
            <a:picLocks noChangeAspect="1" noChangeArrowheads="1"/>
          </p:cNvPicPr>
          <p:nvPr/>
        </p:nvPicPr>
        <p:blipFill>
          <a:blip r:embed="rId2"/>
          <a:srcRect/>
          <a:stretch>
            <a:fillRect/>
          </a:stretch>
        </p:blipFill>
        <p:spPr bwMode="auto">
          <a:xfrm>
            <a:off x="401638" y="1052513"/>
            <a:ext cx="3429000" cy="5292725"/>
          </a:xfrm>
          <a:prstGeom prst="rect">
            <a:avLst/>
          </a:prstGeom>
          <a:noFill/>
          <a:ln w="9525">
            <a:noFill/>
            <a:miter lim="800000"/>
            <a:headEnd/>
            <a:tailEnd/>
          </a:ln>
        </p:spPr>
      </p:pic>
      <p:pic>
        <p:nvPicPr>
          <p:cNvPr id="5" name="图片 4" descr="伏膝倒水法.jpg"/>
          <p:cNvPicPr>
            <a:picLocks noChangeAspect="1" noChangeArrowheads="1"/>
          </p:cNvPicPr>
          <p:nvPr/>
        </p:nvPicPr>
        <p:blipFill>
          <a:blip r:embed="rId3"/>
          <a:srcRect/>
          <a:stretch>
            <a:fillRect/>
          </a:stretch>
        </p:blipFill>
        <p:spPr bwMode="auto">
          <a:xfrm>
            <a:off x="3995738" y="1841500"/>
            <a:ext cx="5019675" cy="3714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ppt_x</p:attrName>
                                        </p:attrNameLst>
                                      </p:cBhvr>
                                      <p:tavLst>
                                        <p:tav tm="0">
                                          <p:val>
                                            <p:strVal val="#ppt_x-.2"/>
                                          </p:val>
                                        </p:tav>
                                        <p:tav tm="100000">
                                          <p:val>
                                            <p:strVal val="#ppt_x"/>
                                          </p:val>
                                        </p:tav>
                                      </p:tavLst>
                                    </p:anim>
                                    <p:anim calcmode="lin" valueType="num">
                                      <p:cBhvr>
                                        <p:cTn id="1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00138" y="115888"/>
            <a:ext cx="2032000" cy="647700"/>
          </a:xfrm>
          <a:prstGeom prst="rect">
            <a:avLst/>
          </a:prstGeom>
          <a:noFill/>
        </p:spPr>
        <p:txBody>
          <a:bodyPr wrap="none">
            <a:spAutoFit/>
          </a:bodyPr>
          <a:lstStyle/>
          <a:p>
            <a:pPr fontAlgn="auto">
              <a:spcBef>
                <a:spcPts val="0"/>
              </a:spcBef>
              <a:spcAft>
                <a:spcPts val="0"/>
              </a:spcAft>
              <a:defRPr/>
            </a:pPr>
            <a:r>
              <a:rPr lang="zh-CN" altLang="en-US" sz="3600" b="1" dirty="0">
                <a:solidFill>
                  <a:schemeClr val="bg1"/>
                </a:solidFill>
                <a:latin typeface="+mj-ea"/>
                <a:ea typeface="+mj-ea"/>
              </a:rPr>
              <a:t>救治重者</a:t>
            </a:r>
          </a:p>
        </p:txBody>
      </p:sp>
      <p:sp>
        <p:nvSpPr>
          <p:cNvPr id="54274" name="内容占位符 2"/>
          <p:cNvSpPr txBox="1">
            <a:spLocks/>
          </p:cNvSpPr>
          <p:nvPr/>
        </p:nvSpPr>
        <p:spPr bwMode="auto">
          <a:xfrm>
            <a:off x="468313" y="1268413"/>
            <a:ext cx="8143875" cy="4584700"/>
          </a:xfrm>
          <a:prstGeom prst="rect">
            <a:avLst/>
          </a:prstGeom>
          <a:noFill/>
          <a:ln w="9525">
            <a:noFill/>
            <a:miter lim="800000"/>
            <a:headEnd/>
            <a:tailEnd/>
          </a:ln>
        </p:spPr>
        <p:txBody>
          <a:bodyPr/>
          <a:lstStyle/>
          <a:p>
            <a:pPr marL="266700" indent="-266700" algn="just" defTabSz="288925">
              <a:lnSpc>
                <a:spcPct val="90000"/>
              </a:lnSpc>
              <a:spcBef>
                <a:spcPts val="900"/>
              </a:spcBef>
              <a:buClr>
                <a:schemeClr val="accent1"/>
              </a:buClr>
              <a:buSzPct val="60000"/>
              <a:buFont typeface="Wingdings 2"/>
              <a:buNone/>
            </a:pPr>
            <a:r>
              <a:rPr lang="zh-CN" altLang="en-US" sz="2800">
                <a:solidFill>
                  <a:schemeClr val="accent2"/>
                </a:solidFill>
                <a:latin typeface="黑体" pitchFamily="49" charset="-122"/>
                <a:ea typeface="幼圆" pitchFamily="49" charset="-122"/>
              </a:rPr>
              <a:t>（</a:t>
            </a:r>
            <a:r>
              <a:rPr lang="en-US" altLang="zh-CN" sz="2800">
                <a:solidFill>
                  <a:schemeClr val="accent2"/>
                </a:solidFill>
                <a:latin typeface="黑体" pitchFamily="49" charset="-122"/>
                <a:ea typeface="幼圆" pitchFamily="49" charset="-122"/>
              </a:rPr>
              <a:t>3</a:t>
            </a:r>
            <a:r>
              <a:rPr lang="zh-CN" altLang="en-US" sz="2800">
                <a:solidFill>
                  <a:schemeClr val="accent2"/>
                </a:solidFill>
                <a:latin typeface="黑体" pitchFamily="49" charset="-122"/>
                <a:ea typeface="幼圆" pitchFamily="49" charset="-122"/>
              </a:rPr>
              <a:t>）若是溺者已昏迷，呼吸很弱或停止呼吸，做完上述处理外，要进行人工呼吸。可使溺者仰卧，救护者在身旁用一手捏住溺者的鼻子，另一手托着他的下颚，吸一口气，然后用嘴对着溺者的嘴将气吹入。吹完一口气后，离开溺者的嘴，同时松开捏鼻子的手，并用手压一下溺者的胸部，帮助他呼气。如此有规律地反复进行，每分钟约做</a:t>
            </a:r>
            <a:r>
              <a:rPr lang="en-US" altLang="zh-CN" sz="2800">
                <a:solidFill>
                  <a:schemeClr val="accent2"/>
                </a:solidFill>
                <a:latin typeface="黑体" pitchFamily="49" charset="-122"/>
                <a:ea typeface="幼圆" pitchFamily="49" charset="-122"/>
              </a:rPr>
              <a:t>14</a:t>
            </a:r>
            <a:r>
              <a:rPr lang="en-US" altLang="zh-CN" sz="2800">
                <a:solidFill>
                  <a:schemeClr val="accent2"/>
                </a:solidFill>
                <a:ea typeface="幼圆" pitchFamily="49" charset="-122"/>
              </a:rPr>
              <a:t>—</a:t>
            </a:r>
            <a:r>
              <a:rPr lang="en-US" altLang="zh-CN" sz="2800">
                <a:solidFill>
                  <a:schemeClr val="accent2"/>
                </a:solidFill>
                <a:latin typeface="黑体" pitchFamily="49" charset="-122"/>
                <a:ea typeface="幼圆" pitchFamily="49" charset="-122"/>
              </a:rPr>
              <a:t>20</a:t>
            </a:r>
            <a:r>
              <a:rPr lang="zh-CN" altLang="en-US" sz="2800">
                <a:solidFill>
                  <a:schemeClr val="accent2"/>
                </a:solidFill>
                <a:latin typeface="黑体" pitchFamily="49" charset="-122"/>
                <a:ea typeface="幼圆" pitchFamily="49" charset="-122"/>
              </a:rPr>
              <a:t>次，开始时可稍慢，以后可适当加快。（图</a:t>
            </a:r>
            <a:r>
              <a:rPr lang="en-US" altLang="zh-CN" sz="2800">
                <a:solidFill>
                  <a:schemeClr val="accent2"/>
                </a:solidFill>
                <a:latin typeface="黑体" pitchFamily="49" charset="-122"/>
                <a:ea typeface="幼圆" pitchFamily="49" charset="-122"/>
              </a:rPr>
              <a:t>3  </a:t>
            </a:r>
            <a:r>
              <a:rPr lang="zh-CN" altLang="en-US" sz="2800">
                <a:solidFill>
                  <a:schemeClr val="accent2"/>
                </a:solidFill>
                <a:latin typeface="黑体" pitchFamily="49" charset="-122"/>
                <a:ea typeface="幼圆" pitchFamily="49" charset="-122"/>
              </a:rPr>
              <a:t>人工呼吸）</a:t>
            </a:r>
          </a:p>
          <a:p>
            <a:pPr marL="266700" indent="-266700" algn="just" defTabSz="288925">
              <a:lnSpc>
                <a:spcPct val="90000"/>
              </a:lnSpc>
              <a:spcBef>
                <a:spcPts val="900"/>
              </a:spcBef>
              <a:buClr>
                <a:schemeClr val="accent1"/>
              </a:buClr>
              <a:buSzPct val="60000"/>
              <a:buFont typeface="Wingdings 2"/>
              <a:buNone/>
            </a:pPr>
            <a:r>
              <a:rPr lang="zh-CN" altLang="en-US" sz="2800" b="1">
                <a:solidFill>
                  <a:schemeClr val="accent2"/>
                </a:solidFill>
                <a:latin typeface="黑体" pitchFamily="49" charset="-122"/>
                <a:ea typeface="幼圆" pitchFamily="49" charset="-122"/>
              </a:rPr>
              <a:t>     </a:t>
            </a:r>
            <a:r>
              <a:rPr lang="zh-CN" altLang="en-US" sz="2800" b="1">
                <a:solidFill>
                  <a:srgbClr val="00B050"/>
                </a:solidFill>
                <a:latin typeface="黑体" pitchFamily="49" charset="-122"/>
                <a:ea typeface="幼圆" pitchFamily="49" charset="-122"/>
              </a:rPr>
              <a:t>不要坐等医生到来或不经处理直接送医院，丧失最初宝贵的抢救时机。</a:t>
            </a:r>
            <a:endParaRPr lang="zh-CN" altLang="en-US" sz="2800">
              <a:solidFill>
                <a:srgbClr val="00B050"/>
              </a:solidFill>
              <a:latin typeface="Calibri" pitchFamily="34" charset="0"/>
              <a:ea typeface="幼圆" pitchFamily="49" charset="-122"/>
            </a:endParaRP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00138" y="115888"/>
            <a:ext cx="2032000" cy="647700"/>
          </a:xfrm>
          <a:prstGeom prst="rect">
            <a:avLst/>
          </a:prstGeom>
          <a:noFill/>
        </p:spPr>
        <p:txBody>
          <a:bodyPr wrap="none">
            <a:spAutoFit/>
          </a:bodyPr>
          <a:lstStyle/>
          <a:p>
            <a:pPr fontAlgn="auto">
              <a:spcBef>
                <a:spcPts val="0"/>
              </a:spcBef>
              <a:spcAft>
                <a:spcPts val="0"/>
              </a:spcAft>
              <a:defRPr/>
            </a:pPr>
            <a:r>
              <a:rPr lang="zh-CN" altLang="en-US" sz="3600" b="1" dirty="0">
                <a:solidFill>
                  <a:schemeClr val="bg1"/>
                </a:solidFill>
                <a:latin typeface="+mj-ea"/>
                <a:ea typeface="+mj-ea"/>
              </a:rPr>
              <a:t>救治重者</a:t>
            </a:r>
          </a:p>
        </p:txBody>
      </p:sp>
      <p:pic>
        <p:nvPicPr>
          <p:cNvPr id="4" name="Picture 3"/>
          <p:cNvPicPr>
            <a:picLocks noChangeAspect="1" noChangeArrowheads="1"/>
          </p:cNvPicPr>
          <p:nvPr/>
        </p:nvPicPr>
        <p:blipFill>
          <a:blip r:embed="rId2"/>
          <a:srcRect/>
          <a:stretch>
            <a:fillRect/>
          </a:stretch>
        </p:blipFill>
        <p:spPr bwMode="auto">
          <a:xfrm>
            <a:off x="541338" y="908050"/>
            <a:ext cx="7983537" cy="5545138"/>
          </a:xfrm>
          <a:prstGeom prst="rect">
            <a:avLst/>
          </a:prstGeom>
          <a:noFill/>
          <a:ln w="9525">
            <a:noFill/>
            <a:miter lim="800000"/>
            <a:headEnd/>
            <a:tailEnd/>
          </a:ln>
        </p:spPr>
      </p:pic>
      <p:sp>
        <p:nvSpPr>
          <p:cNvPr id="55299" name="标题 1"/>
          <p:cNvSpPr txBox="1">
            <a:spLocks noChangeArrowheads="1"/>
          </p:cNvSpPr>
          <p:nvPr/>
        </p:nvSpPr>
        <p:spPr bwMode="auto">
          <a:xfrm>
            <a:off x="2987675" y="5661025"/>
            <a:ext cx="3328988" cy="625475"/>
          </a:xfrm>
          <a:prstGeom prst="rect">
            <a:avLst/>
          </a:prstGeom>
          <a:noFill/>
          <a:ln w="9525">
            <a:noFill/>
            <a:miter lim="800000"/>
            <a:headEnd/>
            <a:tailEnd/>
          </a:ln>
        </p:spPr>
        <p:txBody>
          <a:bodyPr anchor="b"/>
          <a:lstStyle/>
          <a:p>
            <a:pPr algn="ctr" defTabSz="288925">
              <a:lnSpc>
                <a:spcPct val="90000"/>
              </a:lnSpc>
            </a:pPr>
            <a:r>
              <a:rPr lang="zh-CN" altLang="en-US" sz="2800" b="1">
                <a:solidFill>
                  <a:schemeClr val="bg1"/>
                </a:solidFill>
                <a:latin typeface="Broadway"/>
                <a:ea typeface="微软雅黑" pitchFamily="34" charset="-122"/>
              </a:rPr>
              <a:t>图</a:t>
            </a:r>
            <a:r>
              <a:rPr lang="en-US" altLang="zh-CN" sz="2800" b="1">
                <a:solidFill>
                  <a:schemeClr val="bg1"/>
                </a:solidFill>
                <a:latin typeface="Broadway"/>
                <a:ea typeface="微软雅黑" pitchFamily="34" charset="-122"/>
              </a:rPr>
              <a:t>3    </a:t>
            </a:r>
            <a:r>
              <a:rPr lang="zh-CN" altLang="en-US" sz="2800" b="1">
                <a:solidFill>
                  <a:schemeClr val="bg1"/>
                </a:solidFill>
                <a:latin typeface="Broadway"/>
                <a:ea typeface="微软雅黑" pitchFamily="34" charset="-122"/>
              </a:rPr>
              <a:t>人工呼吸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00138" y="115888"/>
            <a:ext cx="2032000" cy="647700"/>
          </a:xfrm>
          <a:prstGeom prst="rect">
            <a:avLst/>
          </a:prstGeom>
          <a:noFill/>
        </p:spPr>
        <p:txBody>
          <a:bodyPr wrap="none">
            <a:spAutoFit/>
          </a:bodyPr>
          <a:lstStyle/>
          <a:p>
            <a:pPr fontAlgn="auto">
              <a:spcBef>
                <a:spcPts val="0"/>
              </a:spcBef>
              <a:spcAft>
                <a:spcPts val="0"/>
              </a:spcAft>
              <a:defRPr/>
            </a:pPr>
            <a:r>
              <a:rPr lang="zh-CN" altLang="en-US" sz="3600" b="1" dirty="0">
                <a:solidFill>
                  <a:schemeClr val="bg1"/>
                </a:solidFill>
                <a:latin typeface="+mj-ea"/>
                <a:ea typeface="+mj-ea"/>
              </a:rPr>
              <a:t>救治重者</a:t>
            </a:r>
          </a:p>
        </p:txBody>
      </p:sp>
      <p:pic>
        <p:nvPicPr>
          <p:cNvPr id="3" name="Picture 3"/>
          <p:cNvPicPr>
            <a:picLocks noChangeAspect="1" noChangeArrowheads="1"/>
          </p:cNvPicPr>
          <p:nvPr/>
        </p:nvPicPr>
        <p:blipFill>
          <a:blip r:embed="rId2"/>
          <a:srcRect/>
          <a:stretch>
            <a:fillRect/>
          </a:stretch>
        </p:blipFill>
        <p:spPr bwMode="auto">
          <a:xfrm>
            <a:off x="644525" y="908050"/>
            <a:ext cx="7888288" cy="5573713"/>
          </a:xfrm>
          <a:prstGeom prst="rect">
            <a:avLst/>
          </a:prstGeom>
          <a:noFill/>
          <a:ln w="9525">
            <a:noFill/>
            <a:miter lim="800000"/>
            <a:headEnd/>
            <a:tailEnd/>
          </a:ln>
        </p:spPr>
      </p:pic>
      <p:sp>
        <p:nvSpPr>
          <p:cNvPr id="4" name="标题 1"/>
          <p:cNvSpPr txBox="1">
            <a:spLocks noChangeArrowheads="1"/>
          </p:cNvSpPr>
          <p:nvPr/>
        </p:nvSpPr>
        <p:spPr bwMode="auto">
          <a:xfrm>
            <a:off x="2627313" y="5810250"/>
            <a:ext cx="3500437" cy="642938"/>
          </a:xfrm>
          <a:prstGeom prst="rect">
            <a:avLst/>
          </a:prstGeom>
          <a:noFill/>
          <a:ln>
            <a:noFill/>
          </a:ln>
          <a:extLst/>
        </p:spPr>
        <p:txBody>
          <a:bodyPr anchor="ctr"/>
          <a:lstStyle>
            <a:lvl1pPr marL="914400" indent="-9144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r>
              <a:rPr lang="zh-CN" altLang="en-US" sz="2800" b="1" dirty="0">
                <a:solidFill>
                  <a:schemeClr val="bg1"/>
                </a:solidFill>
                <a:latin typeface="+mj-ea"/>
                <a:ea typeface="+mj-ea"/>
                <a:sym typeface="Calibri" panose="020F0502020204030204" pitchFamily="34" charset="0"/>
              </a:rPr>
              <a:t>图</a:t>
            </a:r>
            <a:r>
              <a:rPr lang="en-US" altLang="zh-CN" sz="2800" b="1" dirty="0">
                <a:solidFill>
                  <a:schemeClr val="bg1"/>
                </a:solidFill>
                <a:latin typeface="+mj-ea"/>
                <a:ea typeface="+mj-ea"/>
                <a:sym typeface="Calibri" panose="020F0502020204030204" pitchFamily="34" charset="0"/>
              </a:rPr>
              <a:t>4    </a:t>
            </a:r>
            <a:r>
              <a:rPr lang="zh-CN" altLang="en-US" sz="2800" b="1" dirty="0">
                <a:solidFill>
                  <a:schemeClr val="bg1"/>
                </a:solidFill>
                <a:latin typeface="+mj-ea"/>
                <a:ea typeface="+mj-ea"/>
                <a:sym typeface="Calibri" panose="020F0502020204030204" pitchFamily="34" charset="0"/>
              </a:rPr>
              <a:t>胸外心脏挤压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00138" y="115888"/>
            <a:ext cx="2493962" cy="647700"/>
          </a:xfrm>
          <a:prstGeom prst="rect">
            <a:avLst/>
          </a:prstGeom>
          <a:noFill/>
        </p:spPr>
        <p:txBody>
          <a:bodyPr wrap="none">
            <a:spAutoFit/>
          </a:bodyPr>
          <a:lstStyle/>
          <a:p>
            <a:pPr fontAlgn="auto">
              <a:spcBef>
                <a:spcPts val="0"/>
              </a:spcBef>
              <a:spcAft>
                <a:spcPts val="0"/>
              </a:spcAft>
              <a:defRPr/>
            </a:pPr>
            <a:r>
              <a:rPr lang="zh-CN" altLang="en-US" sz="3600" b="1" dirty="0">
                <a:solidFill>
                  <a:schemeClr val="bg1"/>
                </a:solidFill>
                <a:latin typeface="+mj-ea"/>
                <a:ea typeface="+mj-ea"/>
              </a:rPr>
              <a:t>游泳小常识</a:t>
            </a:r>
          </a:p>
        </p:txBody>
      </p:sp>
      <p:sp>
        <p:nvSpPr>
          <p:cNvPr id="7" name="内容占位符 2"/>
          <p:cNvSpPr txBox="1">
            <a:spLocks noChangeArrowheads="1"/>
          </p:cNvSpPr>
          <p:nvPr/>
        </p:nvSpPr>
        <p:spPr bwMode="auto">
          <a:xfrm>
            <a:off x="468313" y="1412875"/>
            <a:ext cx="8229600" cy="4525963"/>
          </a:xfrm>
          <a:prstGeom prst="rect">
            <a:avLst/>
          </a:prstGeom>
          <a:noFill/>
          <a:ln w="9525">
            <a:noFill/>
            <a:miter lim="800000"/>
            <a:headEnd/>
            <a:tailEnd/>
          </a:ln>
        </p:spPr>
        <p:txBody>
          <a:bodyPr/>
          <a:lstStyle/>
          <a:p>
            <a:pPr marL="266700" indent="-266700" algn="just" defTabSz="288925">
              <a:lnSpc>
                <a:spcPct val="90000"/>
              </a:lnSpc>
              <a:spcBef>
                <a:spcPts val="900"/>
              </a:spcBef>
              <a:buClr>
                <a:schemeClr val="accent1"/>
              </a:buClr>
              <a:buSzPct val="60000"/>
              <a:buFont typeface="Arial" charset="0"/>
              <a:buNone/>
            </a:pPr>
            <a:r>
              <a:rPr lang="en-US" altLang="zh-CN" sz="2800" b="1">
                <a:solidFill>
                  <a:schemeClr val="accent2"/>
                </a:solidFill>
                <a:latin typeface="Calibri" pitchFamily="34" charset="0"/>
                <a:ea typeface="幼圆" pitchFamily="49" charset="-122"/>
              </a:rPr>
              <a:t>1</a:t>
            </a:r>
            <a:r>
              <a:rPr lang="zh-CN" altLang="en-US" sz="2800" b="1">
                <a:solidFill>
                  <a:schemeClr val="accent2"/>
                </a:solidFill>
                <a:latin typeface="Calibri" pitchFamily="34" charset="0"/>
                <a:ea typeface="幼圆" pitchFamily="49" charset="-122"/>
              </a:rPr>
              <a:t>、必须在家长（监护人）的带领下去游泳。单身一人去游泳最容易出问题，如果你的同伴不是家长（成年人），在出现险情时，很难保证能够得到妥善的救助。</a:t>
            </a:r>
          </a:p>
          <a:p>
            <a:pPr marL="266700" indent="-266700" defTabSz="288925">
              <a:lnSpc>
                <a:spcPct val="90000"/>
              </a:lnSpc>
              <a:spcBef>
                <a:spcPts val="900"/>
              </a:spcBef>
              <a:buClr>
                <a:schemeClr val="accent1"/>
              </a:buClr>
              <a:buSzPct val="60000"/>
              <a:buFont typeface="Arial" charset="0"/>
              <a:buNone/>
            </a:pPr>
            <a:r>
              <a:rPr lang="en-US" altLang="zh-CN" sz="2800" b="1">
                <a:solidFill>
                  <a:schemeClr val="accent2"/>
                </a:solidFill>
                <a:latin typeface="Calibri" pitchFamily="34" charset="0"/>
                <a:ea typeface="幼圆" pitchFamily="49" charset="-122"/>
              </a:rPr>
              <a:t>2</a:t>
            </a:r>
            <a:r>
              <a:rPr lang="zh-CN" altLang="en-US" sz="2800" b="1">
                <a:solidFill>
                  <a:schemeClr val="accent2"/>
                </a:solidFill>
                <a:latin typeface="Calibri" pitchFamily="34" charset="0"/>
                <a:ea typeface="幼圆" pitchFamily="49" charset="-122"/>
              </a:rPr>
              <a:t>、身体患病者不要去游泳。中耳炎、心脏病、皮肤病、肝、肾疾病、高血压、癫痫、红眼病等慢性疾病患者，及感冒、发热、精神疲倦，身体无力都不要去游泳，因为上述病人参加游泳运动，不但容易加重病情，而且还容易发生抽筋、意外昏迷，危及生命。传染病患者易把病传染给别人</a:t>
            </a:r>
            <a:endParaRPr lang="zh-CN" altLang="en-US" sz="2800">
              <a:solidFill>
                <a:schemeClr val="accent2"/>
              </a:solidFill>
              <a:latin typeface="Calibri" pitchFamily="34" charset="0"/>
              <a:ea typeface="幼圆"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
                                            <p:txEl>
                                              <p:pRg st="0" end="0"/>
                                            </p:txEl>
                                          </p:spTgt>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p:cTn id="13" dur="1000" fill="hold"/>
                                        <p:tgtEl>
                                          <p:spTgt spid="7">
                                            <p:txEl>
                                              <p:pRg st="1" end="1"/>
                                            </p:txEl>
                                          </p:spTgt>
                                        </p:tgtEl>
                                        <p:attrNameLst>
                                          <p:attrName>ppt_w</p:attrName>
                                        </p:attrNameLst>
                                      </p:cBhvr>
                                      <p:tavLst>
                                        <p:tav tm="0">
                                          <p:val>
                                            <p:strVal val="#ppt_w+.3"/>
                                          </p:val>
                                        </p:tav>
                                        <p:tav tm="100000">
                                          <p:val>
                                            <p:strVal val="#ppt_w"/>
                                          </p:val>
                                        </p:tav>
                                      </p:tavLst>
                                    </p:anim>
                                    <p:anim calcmode="lin" valueType="num">
                                      <p:cBhvr>
                                        <p:cTn id="14" dur="1000" fill="hold"/>
                                        <p:tgtEl>
                                          <p:spTgt spid="7">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noChangeArrowheads="1"/>
          </p:cNvSpPr>
          <p:nvPr>
            <p:ph type="title" idx="4294967295"/>
          </p:nvPr>
        </p:nvSpPr>
        <p:spPr>
          <a:xfrm>
            <a:off x="4762500" y="400050"/>
            <a:ext cx="4691063" cy="581025"/>
          </a:xfrm>
        </p:spPr>
        <p:txBody>
          <a:bodyPr rtlCol="0">
            <a:normAutofit fontScale="90000"/>
          </a:bodyPr>
          <a:lstStyle/>
          <a:p>
            <a:pPr defTabSz="289322" fontAlgn="auto">
              <a:spcAft>
                <a:spcPts val="0"/>
              </a:spcAft>
              <a:defRPr/>
            </a:pPr>
            <a:r>
              <a:rPr lang="en-US" altLang="zh-CN" dirty="0">
                <a:solidFill>
                  <a:srgbClr val="FF0000"/>
                </a:solidFill>
              </a:rPr>
              <a:t>2012</a:t>
            </a:r>
            <a:r>
              <a:rPr lang="zh-CN" altLang="en-US" dirty="0">
                <a:solidFill>
                  <a:srgbClr val="FF0000"/>
                </a:solidFill>
              </a:rPr>
              <a:t>年学生溺水事故案例</a:t>
            </a:r>
          </a:p>
        </p:txBody>
      </p:sp>
      <p:sp>
        <p:nvSpPr>
          <p:cNvPr id="5" name="Text Box 2"/>
          <p:cNvSpPr txBox="1">
            <a:spLocks noChangeArrowheads="1"/>
          </p:cNvSpPr>
          <p:nvPr/>
        </p:nvSpPr>
        <p:spPr bwMode="auto">
          <a:xfrm>
            <a:off x="584200" y="1341438"/>
            <a:ext cx="8356600" cy="4400550"/>
          </a:xfrm>
          <a:prstGeom prst="rect">
            <a:avLst/>
          </a:prstGeom>
          <a:noFill/>
          <a:ln>
            <a:noFill/>
          </a:ln>
          <a:extLst/>
        </p:spPr>
        <p:txBody>
          <a:bodyPr>
            <a:spAutoFit/>
          </a:bodyPr>
          <a:lstStyle>
            <a:lvl1pPr indent="304800"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sz="2000" b="1" u="sng" dirty="0" smtClean="0">
                <a:solidFill>
                  <a:srgbClr val="FF0000"/>
                </a:solidFill>
                <a:latin typeface="+mj-ea"/>
                <a:ea typeface="+mj-ea"/>
                <a:sym typeface="宋体" panose="02010600030101010101" pitchFamily="2" charset="-122"/>
              </a:rPr>
              <a:t>5</a:t>
            </a:r>
            <a:r>
              <a:rPr lang="zh-CN" altLang="en-US" sz="2000" b="1" u="sng" dirty="0">
                <a:solidFill>
                  <a:srgbClr val="FF0000"/>
                </a:solidFill>
                <a:latin typeface="+mj-ea"/>
                <a:ea typeface="+mj-ea"/>
                <a:sym typeface="宋体" panose="02010600030101010101" pitchFamily="2" charset="-122"/>
              </a:rPr>
              <a:t>月</a:t>
            </a:r>
            <a:r>
              <a:rPr lang="en-US" altLang="zh-CN" sz="2000" b="1" u="sng" dirty="0">
                <a:solidFill>
                  <a:srgbClr val="FF0000"/>
                </a:solidFill>
                <a:latin typeface="+mj-ea"/>
                <a:ea typeface="+mj-ea"/>
                <a:sym typeface="宋体" panose="02010600030101010101" pitchFamily="2" charset="-122"/>
              </a:rPr>
              <a:t>5</a:t>
            </a:r>
            <a:r>
              <a:rPr lang="zh-CN" altLang="en-US" sz="2000" b="1" u="sng" dirty="0">
                <a:solidFill>
                  <a:srgbClr val="FF0000"/>
                </a:solidFill>
                <a:latin typeface="+mj-ea"/>
                <a:ea typeface="+mj-ea"/>
                <a:sym typeface="宋体" panose="02010600030101010101" pitchFamily="2" charset="-122"/>
              </a:rPr>
              <a:t>日，一天之内失去了</a:t>
            </a:r>
            <a:r>
              <a:rPr lang="en-US" altLang="zh-CN" sz="2000" b="1" u="sng" dirty="0">
                <a:solidFill>
                  <a:srgbClr val="FF0000"/>
                </a:solidFill>
                <a:latin typeface="+mj-ea"/>
                <a:ea typeface="+mj-ea"/>
                <a:sym typeface="宋体" panose="02010600030101010101" pitchFamily="2" charset="-122"/>
              </a:rPr>
              <a:t>10</a:t>
            </a:r>
            <a:r>
              <a:rPr lang="zh-CN" altLang="en-US" sz="2000" b="1" u="sng" dirty="0">
                <a:solidFill>
                  <a:srgbClr val="FF0000"/>
                </a:solidFill>
                <a:latin typeface="+mj-ea"/>
                <a:ea typeface="+mj-ea"/>
                <a:sym typeface="宋体" panose="02010600030101010101" pitchFamily="2" charset="-122"/>
              </a:rPr>
              <a:t>条鲜活的生命。</a:t>
            </a:r>
            <a:endParaRPr lang="zh-CN" altLang="en-US" sz="2000" b="1" dirty="0">
              <a:solidFill>
                <a:srgbClr val="333333"/>
              </a:solidFill>
              <a:latin typeface="+mj-ea"/>
              <a:ea typeface="+mj-ea"/>
              <a:sym typeface="宋体" panose="02010600030101010101" pitchFamily="2" charset="-122"/>
            </a:endParaRPr>
          </a:p>
          <a:p>
            <a:pPr eaLnBrk="1" fontAlgn="auto" hangingPunct="1">
              <a:spcBef>
                <a:spcPts val="0"/>
              </a:spcBef>
              <a:spcAft>
                <a:spcPts val="0"/>
              </a:spcAft>
              <a:defRPr/>
            </a:pPr>
            <a:r>
              <a:rPr lang="zh-CN" altLang="en-US" sz="2000" b="1" dirty="0">
                <a:solidFill>
                  <a:srgbClr val="333333"/>
                </a:solidFill>
                <a:latin typeface="+mj-ea"/>
                <a:ea typeface="+mj-ea"/>
                <a:sym typeface="宋体" panose="02010600030101010101" pitchFamily="2" charset="-122"/>
              </a:rPr>
              <a:t>▼ </a:t>
            </a:r>
            <a:r>
              <a:rPr lang="en-US" altLang="zh-CN" sz="2000" b="1" dirty="0">
                <a:solidFill>
                  <a:srgbClr val="333333"/>
                </a:solidFill>
                <a:latin typeface="+mj-ea"/>
                <a:ea typeface="+mj-ea"/>
                <a:sym typeface="宋体" panose="02010600030101010101" pitchFamily="2" charset="-122"/>
              </a:rPr>
              <a:t>5</a:t>
            </a:r>
            <a:r>
              <a:rPr lang="zh-CN" altLang="en-US" sz="2000" b="1" dirty="0">
                <a:solidFill>
                  <a:srgbClr val="333333"/>
                </a:solidFill>
                <a:latin typeface="+mj-ea"/>
                <a:ea typeface="+mj-ea"/>
                <a:sym typeface="宋体" panose="02010600030101010101" pitchFamily="2" charset="-122"/>
              </a:rPr>
              <a:t>月</a:t>
            </a:r>
            <a:r>
              <a:rPr lang="en-US" altLang="zh-CN" sz="2000" b="1" dirty="0">
                <a:solidFill>
                  <a:srgbClr val="333333"/>
                </a:solidFill>
                <a:latin typeface="+mj-ea"/>
                <a:ea typeface="+mj-ea"/>
                <a:sym typeface="宋体" panose="02010600030101010101" pitchFamily="2" charset="-122"/>
              </a:rPr>
              <a:t>5</a:t>
            </a:r>
            <a:r>
              <a:rPr lang="zh-CN" altLang="en-US" sz="2000" b="1" dirty="0">
                <a:solidFill>
                  <a:srgbClr val="333333"/>
                </a:solidFill>
                <a:latin typeface="+mj-ea"/>
                <a:ea typeface="+mj-ea"/>
                <a:sym typeface="宋体" panose="02010600030101010101" pitchFamily="2" charset="-122"/>
              </a:rPr>
              <a:t>日，重庆市轻工学校</a:t>
            </a:r>
            <a:r>
              <a:rPr lang="en-US" altLang="zh-CN" sz="2000" b="1" dirty="0">
                <a:solidFill>
                  <a:srgbClr val="333333"/>
                </a:solidFill>
                <a:latin typeface="+mj-ea"/>
                <a:ea typeface="+mj-ea"/>
                <a:sym typeface="宋体" panose="02010600030101010101" pitchFamily="2" charset="-122"/>
              </a:rPr>
              <a:t>1</a:t>
            </a:r>
            <a:r>
              <a:rPr lang="zh-CN" altLang="en-US" sz="2000" b="1" dirty="0">
                <a:solidFill>
                  <a:srgbClr val="333333"/>
                </a:solidFill>
                <a:latin typeface="+mj-ea"/>
                <a:ea typeface="+mj-ea"/>
                <a:sym typeface="宋体" panose="02010600030101010101" pitchFamily="2" charset="-122"/>
              </a:rPr>
              <a:t>名住读学生周末请假离校后，到嘉陵江同兴渡口江边游泳时溺水死亡。</a:t>
            </a:r>
          </a:p>
          <a:p>
            <a:pPr eaLnBrk="1" fontAlgn="auto" hangingPunct="1">
              <a:spcBef>
                <a:spcPts val="0"/>
              </a:spcBef>
              <a:spcAft>
                <a:spcPts val="0"/>
              </a:spcAft>
              <a:defRPr/>
            </a:pPr>
            <a:r>
              <a:rPr lang="zh-CN" altLang="en-US" sz="2000" b="1" dirty="0">
                <a:solidFill>
                  <a:srgbClr val="333333"/>
                </a:solidFill>
                <a:latin typeface="+mj-ea"/>
                <a:ea typeface="+mj-ea"/>
                <a:sym typeface="宋体" panose="02010600030101010101" pitchFamily="2" charset="-122"/>
              </a:rPr>
              <a:t>▼ </a:t>
            </a:r>
            <a:r>
              <a:rPr lang="en-US" altLang="zh-CN" sz="2000" b="1" dirty="0">
                <a:solidFill>
                  <a:srgbClr val="333333"/>
                </a:solidFill>
                <a:latin typeface="+mj-ea"/>
                <a:ea typeface="+mj-ea"/>
                <a:sym typeface="宋体" panose="02010600030101010101" pitchFamily="2" charset="-122"/>
              </a:rPr>
              <a:t>5</a:t>
            </a:r>
            <a:r>
              <a:rPr lang="zh-CN" altLang="en-US" sz="2000" b="1" dirty="0">
                <a:solidFill>
                  <a:srgbClr val="333333"/>
                </a:solidFill>
                <a:latin typeface="+mj-ea"/>
                <a:ea typeface="+mj-ea"/>
                <a:sym typeface="宋体" panose="02010600030101010101" pitchFamily="2" charset="-122"/>
              </a:rPr>
              <a:t>月</a:t>
            </a:r>
            <a:r>
              <a:rPr lang="en-US" altLang="zh-CN" sz="2000" b="1" dirty="0">
                <a:solidFill>
                  <a:srgbClr val="333333"/>
                </a:solidFill>
                <a:latin typeface="+mj-ea"/>
                <a:ea typeface="+mj-ea"/>
                <a:sym typeface="宋体" panose="02010600030101010101" pitchFamily="2" charset="-122"/>
              </a:rPr>
              <a:t>5</a:t>
            </a:r>
            <a:r>
              <a:rPr lang="zh-CN" altLang="en-US" sz="2000" b="1" dirty="0">
                <a:solidFill>
                  <a:srgbClr val="333333"/>
                </a:solidFill>
                <a:latin typeface="+mj-ea"/>
                <a:ea typeface="+mj-ea"/>
                <a:sym typeface="宋体" panose="02010600030101010101" pitchFamily="2" charset="-122"/>
              </a:rPr>
              <a:t>日，山东聊城接连发生两起学生溺水事件</a:t>
            </a:r>
            <a:r>
              <a:rPr lang="en-US" altLang="zh-CN" sz="2000" b="1" dirty="0">
                <a:solidFill>
                  <a:srgbClr val="333333"/>
                </a:solidFill>
                <a:latin typeface="+mj-ea"/>
                <a:ea typeface="+mj-ea"/>
                <a:sym typeface="宋体" panose="02010600030101010101" pitchFamily="2" charset="-122"/>
              </a:rPr>
              <a:t>,</a:t>
            </a:r>
            <a:r>
              <a:rPr lang="zh-CN" altLang="en-US" sz="2000" b="1" dirty="0">
                <a:solidFill>
                  <a:srgbClr val="333333"/>
                </a:solidFill>
                <a:latin typeface="+mj-ea"/>
                <a:ea typeface="+mj-ea"/>
                <a:sym typeface="宋体" panose="02010600030101010101" pitchFamily="2" charset="-122"/>
              </a:rPr>
              <a:t>高唐县和茌平县各有三名学生（共</a:t>
            </a:r>
            <a:r>
              <a:rPr lang="en-US" altLang="zh-CN" sz="2000" b="1" dirty="0">
                <a:solidFill>
                  <a:srgbClr val="333333"/>
                </a:solidFill>
                <a:latin typeface="+mj-ea"/>
                <a:ea typeface="+mj-ea"/>
                <a:sym typeface="宋体" panose="02010600030101010101" pitchFamily="2" charset="-122"/>
              </a:rPr>
              <a:t>6</a:t>
            </a:r>
            <a:r>
              <a:rPr lang="zh-CN" altLang="en-US" sz="2000" b="1" dirty="0">
                <a:solidFill>
                  <a:srgbClr val="333333"/>
                </a:solidFill>
                <a:latin typeface="+mj-ea"/>
                <a:ea typeface="+mj-ea"/>
                <a:sym typeface="宋体" panose="02010600030101010101" pitchFamily="2" charset="-122"/>
              </a:rPr>
              <a:t>人）下河游泳发生意外，其中五名学生溺水身亡。</a:t>
            </a:r>
          </a:p>
          <a:p>
            <a:pPr eaLnBrk="1" fontAlgn="auto" hangingPunct="1">
              <a:spcBef>
                <a:spcPts val="0"/>
              </a:spcBef>
              <a:spcAft>
                <a:spcPts val="0"/>
              </a:spcAft>
              <a:defRPr/>
            </a:pPr>
            <a:r>
              <a:rPr lang="zh-CN" altLang="en-US" sz="2000" b="1" dirty="0">
                <a:solidFill>
                  <a:srgbClr val="333333"/>
                </a:solidFill>
                <a:latin typeface="+mj-ea"/>
                <a:ea typeface="+mj-ea"/>
                <a:sym typeface="宋体" panose="02010600030101010101" pitchFamily="2" charset="-122"/>
              </a:rPr>
              <a:t>▼ </a:t>
            </a:r>
            <a:r>
              <a:rPr lang="en-US" altLang="zh-CN" sz="2000" b="1" dirty="0">
                <a:solidFill>
                  <a:srgbClr val="333333"/>
                </a:solidFill>
                <a:latin typeface="+mj-ea"/>
                <a:ea typeface="+mj-ea"/>
                <a:sym typeface="宋体" panose="02010600030101010101" pitchFamily="2" charset="-122"/>
              </a:rPr>
              <a:t>5</a:t>
            </a:r>
            <a:r>
              <a:rPr lang="zh-CN" altLang="en-US" sz="2000" b="1" dirty="0">
                <a:solidFill>
                  <a:srgbClr val="333333"/>
                </a:solidFill>
                <a:latin typeface="+mj-ea"/>
                <a:ea typeface="+mj-ea"/>
                <a:sym typeface="宋体" panose="02010600030101010101" pitchFamily="2" charset="-122"/>
              </a:rPr>
              <a:t>月</a:t>
            </a:r>
            <a:r>
              <a:rPr lang="en-US" altLang="zh-CN" sz="2000" b="1" dirty="0">
                <a:solidFill>
                  <a:srgbClr val="333333"/>
                </a:solidFill>
                <a:latin typeface="+mj-ea"/>
                <a:ea typeface="+mj-ea"/>
                <a:sym typeface="宋体" panose="02010600030101010101" pitchFamily="2" charset="-122"/>
              </a:rPr>
              <a:t>5</a:t>
            </a:r>
            <a:r>
              <a:rPr lang="zh-CN" altLang="en-US" sz="2000" b="1" dirty="0">
                <a:solidFill>
                  <a:srgbClr val="333333"/>
                </a:solidFill>
                <a:latin typeface="+mj-ea"/>
                <a:ea typeface="+mj-ea"/>
                <a:sym typeface="宋体" panose="02010600030101010101" pitchFamily="2" charset="-122"/>
              </a:rPr>
              <a:t>日上午，浙江临海市江南街道</a:t>
            </a:r>
            <a:r>
              <a:rPr lang="en-US" altLang="zh-CN" sz="2000" b="1" dirty="0">
                <a:solidFill>
                  <a:srgbClr val="333333"/>
                </a:solidFill>
                <a:latin typeface="+mj-ea"/>
                <a:ea typeface="+mj-ea"/>
                <a:sym typeface="宋体" panose="02010600030101010101" pitchFamily="2" charset="-122"/>
              </a:rPr>
              <a:t>2</a:t>
            </a:r>
            <a:r>
              <a:rPr lang="zh-CN" altLang="en-US" sz="2000" b="1" dirty="0">
                <a:solidFill>
                  <a:srgbClr val="333333"/>
                </a:solidFill>
                <a:latin typeface="+mj-ea"/>
                <a:ea typeface="+mj-ea"/>
                <a:sym typeface="宋体" panose="02010600030101010101" pitchFamily="2" charset="-122"/>
              </a:rPr>
              <a:t>名儿童（均为男，</a:t>
            </a:r>
            <a:r>
              <a:rPr lang="en-US" altLang="zh-CN" sz="2000" b="1" dirty="0">
                <a:solidFill>
                  <a:srgbClr val="333333"/>
                </a:solidFill>
                <a:latin typeface="+mj-ea"/>
                <a:ea typeface="+mj-ea"/>
                <a:sym typeface="宋体" panose="02010600030101010101" pitchFamily="2" charset="-122"/>
              </a:rPr>
              <a:t>12</a:t>
            </a:r>
            <a:r>
              <a:rPr lang="zh-CN" altLang="en-US" sz="2000" b="1" dirty="0">
                <a:solidFill>
                  <a:srgbClr val="333333"/>
                </a:solidFill>
                <a:latin typeface="+mj-ea"/>
                <a:ea typeface="+mj-ea"/>
                <a:sym typeface="宋体" panose="02010600030101010101" pitchFamily="2" charset="-122"/>
              </a:rPr>
              <a:t>岁，小溪小学</a:t>
            </a:r>
            <a:r>
              <a:rPr lang="en-US" altLang="zh-CN" sz="2000" b="1" dirty="0">
                <a:solidFill>
                  <a:srgbClr val="333333"/>
                </a:solidFill>
                <a:latin typeface="+mj-ea"/>
                <a:ea typeface="+mj-ea"/>
                <a:sym typeface="宋体" panose="02010600030101010101" pitchFamily="2" charset="-122"/>
              </a:rPr>
              <a:t>6</a:t>
            </a:r>
            <a:r>
              <a:rPr lang="zh-CN" altLang="en-US" sz="2000" b="1" dirty="0">
                <a:solidFill>
                  <a:srgbClr val="333333"/>
                </a:solidFill>
                <a:latin typeface="+mj-ea"/>
                <a:ea typeface="+mj-ea"/>
                <a:sym typeface="宋体" panose="02010600030101010101" pitchFamily="2" charset="-122"/>
              </a:rPr>
              <a:t>年级学生）在小溪村石桥头溪边玩耍时溺水，一人送医院抢救无效死亡，另一人现生命体征平稳，住院观察。</a:t>
            </a:r>
          </a:p>
          <a:p>
            <a:pPr eaLnBrk="1" fontAlgn="auto" hangingPunct="1">
              <a:spcBef>
                <a:spcPts val="0"/>
              </a:spcBef>
              <a:spcAft>
                <a:spcPts val="0"/>
              </a:spcAft>
              <a:defRPr/>
            </a:pPr>
            <a:r>
              <a:rPr lang="zh-CN" altLang="en-US" sz="2000" b="1" dirty="0">
                <a:solidFill>
                  <a:srgbClr val="333333"/>
                </a:solidFill>
                <a:latin typeface="+mj-ea"/>
                <a:ea typeface="+mj-ea"/>
                <a:sym typeface="宋体" panose="02010600030101010101" pitchFamily="2" charset="-122"/>
              </a:rPr>
              <a:t>▼ </a:t>
            </a:r>
            <a:r>
              <a:rPr lang="en-US" altLang="zh-CN" sz="2000" b="1" dirty="0">
                <a:solidFill>
                  <a:srgbClr val="333333"/>
                </a:solidFill>
                <a:latin typeface="+mj-ea"/>
                <a:ea typeface="+mj-ea"/>
                <a:sym typeface="宋体" panose="02010600030101010101" pitchFamily="2" charset="-122"/>
              </a:rPr>
              <a:t>5</a:t>
            </a:r>
            <a:r>
              <a:rPr lang="zh-CN" altLang="en-US" sz="2000" b="1" dirty="0">
                <a:solidFill>
                  <a:srgbClr val="333333"/>
                </a:solidFill>
                <a:latin typeface="+mj-ea"/>
                <a:ea typeface="+mj-ea"/>
                <a:sym typeface="宋体" panose="02010600030101010101" pitchFamily="2" charset="-122"/>
              </a:rPr>
              <a:t>月</a:t>
            </a:r>
            <a:r>
              <a:rPr lang="en-US" altLang="zh-CN" sz="2000" b="1" dirty="0">
                <a:solidFill>
                  <a:srgbClr val="333333"/>
                </a:solidFill>
                <a:latin typeface="+mj-ea"/>
                <a:ea typeface="+mj-ea"/>
                <a:sym typeface="宋体" panose="02010600030101010101" pitchFamily="2" charset="-122"/>
              </a:rPr>
              <a:t>5</a:t>
            </a:r>
            <a:r>
              <a:rPr lang="zh-CN" altLang="en-US" sz="2000" b="1" dirty="0">
                <a:solidFill>
                  <a:srgbClr val="333333"/>
                </a:solidFill>
                <a:latin typeface="+mj-ea"/>
                <a:ea typeface="+mj-ea"/>
                <a:sym typeface="宋体" panose="02010600030101010101" pitchFamily="2" charset="-122"/>
              </a:rPr>
              <a:t>日，浙江天台县洪畴镇洪畴中学初三学生林某（男，</a:t>
            </a:r>
            <a:r>
              <a:rPr lang="en-US" altLang="zh-CN" sz="2000" b="1" dirty="0">
                <a:solidFill>
                  <a:srgbClr val="333333"/>
                </a:solidFill>
                <a:latin typeface="+mj-ea"/>
                <a:ea typeface="+mj-ea"/>
                <a:sym typeface="宋体" panose="02010600030101010101" pitchFamily="2" charset="-122"/>
              </a:rPr>
              <a:t>16</a:t>
            </a:r>
            <a:r>
              <a:rPr lang="zh-CN" altLang="en-US" sz="2000" b="1" dirty="0">
                <a:solidFill>
                  <a:srgbClr val="333333"/>
                </a:solidFill>
                <a:latin typeface="+mj-ea"/>
                <a:ea typeface="+mj-ea"/>
                <a:sym typeface="宋体" panose="02010600030101010101" pitchFamily="2" charset="-122"/>
              </a:rPr>
              <a:t>岁）与同学项某某一起到洪畴镇湖塘岗头水塘游泳，林某不慎溺水。项某某马上呼救，周边群众赶到将林某打捞施救上岸时，发现其已死亡。</a:t>
            </a:r>
          </a:p>
          <a:p>
            <a:pPr eaLnBrk="1" fontAlgn="auto" hangingPunct="1">
              <a:spcBef>
                <a:spcPts val="0"/>
              </a:spcBef>
              <a:spcAft>
                <a:spcPts val="0"/>
              </a:spcAft>
              <a:defRPr/>
            </a:pPr>
            <a:r>
              <a:rPr lang="zh-CN" altLang="en-US" sz="2000" b="1" dirty="0">
                <a:solidFill>
                  <a:srgbClr val="333333"/>
                </a:solidFill>
                <a:latin typeface="+mj-ea"/>
                <a:ea typeface="+mj-ea"/>
                <a:sym typeface="宋体" panose="02010600030101010101" pitchFamily="2" charset="-122"/>
              </a:rPr>
              <a:t>▼ </a:t>
            </a:r>
            <a:r>
              <a:rPr lang="en-US" altLang="zh-CN" sz="2000" b="1" dirty="0">
                <a:solidFill>
                  <a:srgbClr val="333333"/>
                </a:solidFill>
                <a:latin typeface="+mj-ea"/>
                <a:ea typeface="+mj-ea"/>
                <a:sym typeface="宋体" panose="02010600030101010101" pitchFamily="2" charset="-122"/>
              </a:rPr>
              <a:t>5</a:t>
            </a:r>
            <a:r>
              <a:rPr lang="zh-CN" altLang="en-US" sz="2000" b="1" dirty="0">
                <a:solidFill>
                  <a:srgbClr val="333333"/>
                </a:solidFill>
                <a:latin typeface="+mj-ea"/>
                <a:ea typeface="+mj-ea"/>
                <a:sym typeface="宋体" panose="02010600030101010101" pitchFamily="2" charset="-122"/>
              </a:rPr>
              <a:t>月</a:t>
            </a:r>
            <a:r>
              <a:rPr lang="en-US" altLang="zh-CN" sz="2000" b="1" dirty="0">
                <a:solidFill>
                  <a:srgbClr val="333333"/>
                </a:solidFill>
                <a:latin typeface="+mj-ea"/>
                <a:ea typeface="+mj-ea"/>
                <a:sym typeface="宋体" panose="02010600030101010101" pitchFamily="2" charset="-122"/>
              </a:rPr>
              <a:t>5</a:t>
            </a:r>
            <a:r>
              <a:rPr lang="zh-CN" altLang="en-US" sz="2000" b="1" dirty="0">
                <a:solidFill>
                  <a:srgbClr val="333333"/>
                </a:solidFill>
                <a:latin typeface="+mj-ea"/>
                <a:ea typeface="+mj-ea"/>
                <a:sym typeface="宋体" panose="02010600030101010101" pitchFamily="2" charset="-122"/>
              </a:rPr>
              <a:t>日，浙江温岭市泽国镇小学一年级学生周某（女，</a:t>
            </a:r>
            <a:r>
              <a:rPr lang="en-US" altLang="zh-CN" sz="2000" b="1" dirty="0">
                <a:solidFill>
                  <a:srgbClr val="333333"/>
                </a:solidFill>
                <a:latin typeface="+mj-ea"/>
                <a:ea typeface="+mj-ea"/>
                <a:sym typeface="宋体" panose="02010600030101010101" pitchFamily="2" charset="-122"/>
              </a:rPr>
              <a:t>8</a:t>
            </a:r>
            <a:r>
              <a:rPr lang="zh-CN" altLang="en-US" sz="2000" b="1" dirty="0">
                <a:solidFill>
                  <a:srgbClr val="333333"/>
                </a:solidFill>
                <a:latin typeface="+mj-ea"/>
                <a:ea typeface="+mj-ea"/>
                <a:sym typeface="宋体" panose="02010600030101010101" pitchFamily="2" charset="-122"/>
              </a:rPr>
              <a:t>岁，椒江人）与新贝幼儿园幼儿查某（女，</a:t>
            </a:r>
            <a:r>
              <a:rPr lang="en-US" altLang="zh-CN" sz="2000" b="1" dirty="0">
                <a:solidFill>
                  <a:srgbClr val="333333"/>
                </a:solidFill>
                <a:latin typeface="+mj-ea"/>
                <a:ea typeface="+mj-ea"/>
                <a:sym typeface="宋体" panose="02010600030101010101" pitchFamily="2" charset="-122"/>
              </a:rPr>
              <a:t>7</a:t>
            </a:r>
            <a:r>
              <a:rPr lang="zh-CN" altLang="en-US" sz="2000" b="1" dirty="0">
                <a:solidFill>
                  <a:srgbClr val="333333"/>
                </a:solidFill>
                <a:latin typeface="+mj-ea"/>
                <a:ea typeface="+mj-ea"/>
                <a:sym typeface="宋体" panose="02010600030101010101" pitchFamily="2" charset="-122"/>
              </a:rPr>
              <a:t>岁，安徽人）在丹山村一池塘边玩耍时不慎落水，两人经抢救无效均死亡</a:t>
            </a:r>
            <a:r>
              <a:rPr lang="zh-CN" altLang="en-US" sz="2000" b="1" dirty="0" smtClean="0">
                <a:solidFill>
                  <a:srgbClr val="333333"/>
                </a:solidFill>
                <a:latin typeface="+mj-ea"/>
                <a:ea typeface="+mj-ea"/>
                <a:sym typeface="宋体" panose="02010600030101010101" pitchFamily="2" charset="-122"/>
              </a:rPr>
              <a:t>。</a:t>
            </a:r>
            <a:endParaRPr lang="zh-CN" altLang="en-US" sz="2000" b="1" u="sng" dirty="0">
              <a:solidFill>
                <a:srgbClr val="FF0000"/>
              </a:solidFill>
              <a:latin typeface="+mj-ea"/>
              <a:ea typeface="+mj-ea"/>
              <a:sym typeface="宋体" panose="02010600030101010101" pitchFamily="2" charset="-122"/>
            </a:endParaRPr>
          </a:p>
        </p:txBody>
      </p:sp>
      <p:sp>
        <p:nvSpPr>
          <p:cNvPr id="33795" name="KSO_Shape"/>
          <p:cNvSpPr>
            <a:spLocks/>
          </p:cNvSpPr>
          <p:nvPr/>
        </p:nvSpPr>
        <p:spPr bwMode="auto">
          <a:xfrm>
            <a:off x="468313" y="260350"/>
            <a:ext cx="571500" cy="452438"/>
          </a:xfrm>
          <a:custGeom>
            <a:avLst/>
            <a:gdLst>
              <a:gd name="T0" fmla="*/ 2147483647 w 5616"/>
              <a:gd name="T1" fmla="*/ 2147483647 h 4433"/>
              <a:gd name="T2" fmla="*/ 2147483647 w 5616"/>
              <a:gd name="T3" fmla="*/ 2147483647 h 4433"/>
              <a:gd name="T4" fmla="*/ 2147483647 w 5616"/>
              <a:gd name="T5" fmla="*/ 2147483647 h 4433"/>
              <a:gd name="T6" fmla="*/ 2147483647 w 5616"/>
              <a:gd name="T7" fmla="*/ 2147483647 h 4433"/>
              <a:gd name="T8" fmla="*/ 2147483647 w 5616"/>
              <a:gd name="T9" fmla="*/ 2147483647 h 4433"/>
              <a:gd name="T10" fmla="*/ 2147483647 w 5616"/>
              <a:gd name="T11" fmla="*/ 2147483647 h 4433"/>
              <a:gd name="T12" fmla="*/ 2147483647 w 5616"/>
              <a:gd name="T13" fmla="*/ 2147483647 h 4433"/>
              <a:gd name="T14" fmla="*/ 2147483647 w 5616"/>
              <a:gd name="T15" fmla="*/ 2147483647 h 4433"/>
              <a:gd name="T16" fmla="*/ 2147483647 w 5616"/>
              <a:gd name="T17" fmla="*/ 2147483647 h 4433"/>
              <a:gd name="T18" fmla="*/ 2147483647 w 5616"/>
              <a:gd name="T19" fmla="*/ 2147483647 h 4433"/>
              <a:gd name="T20" fmla="*/ 2147483647 w 5616"/>
              <a:gd name="T21" fmla="*/ 2147483647 h 4433"/>
              <a:gd name="T22" fmla="*/ 2147483647 w 5616"/>
              <a:gd name="T23" fmla="*/ 2147483647 h 4433"/>
              <a:gd name="T24" fmla="*/ 2147483647 w 5616"/>
              <a:gd name="T25" fmla="*/ 2147483647 h 4433"/>
              <a:gd name="T26" fmla="*/ 2147483647 w 5616"/>
              <a:gd name="T27" fmla="*/ 2147483647 h 44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16"/>
              <a:gd name="T43" fmla="*/ 0 h 4433"/>
              <a:gd name="T44" fmla="*/ 5616 w 5616"/>
              <a:gd name="T45" fmla="*/ 4433 h 44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16" h="4433">
                <a:moveTo>
                  <a:pt x="1854" y="1391"/>
                </a:moveTo>
                <a:lnTo>
                  <a:pt x="0" y="983"/>
                </a:lnTo>
                <a:lnTo>
                  <a:pt x="346" y="2217"/>
                </a:lnTo>
                <a:lnTo>
                  <a:pt x="0" y="3451"/>
                </a:lnTo>
                <a:lnTo>
                  <a:pt x="1854" y="3043"/>
                </a:lnTo>
                <a:lnTo>
                  <a:pt x="2116" y="2217"/>
                </a:lnTo>
                <a:lnTo>
                  <a:pt x="1854" y="1391"/>
                </a:lnTo>
                <a:close/>
                <a:moveTo>
                  <a:pt x="5616" y="2217"/>
                </a:moveTo>
                <a:lnTo>
                  <a:pt x="1777" y="0"/>
                </a:lnTo>
                <a:lnTo>
                  <a:pt x="2481" y="2217"/>
                </a:lnTo>
                <a:lnTo>
                  <a:pt x="1777" y="4433"/>
                </a:lnTo>
                <a:lnTo>
                  <a:pt x="5616" y="2217"/>
                </a:lnTo>
                <a:close/>
              </a:path>
            </a:pathLst>
          </a:custGeom>
          <a:solidFill>
            <a:srgbClr val="FFFF00"/>
          </a:solidFill>
          <a:ln w="9525">
            <a:noFill/>
            <a:round/>
            <a:headEnd/>
            <a:tailEnd/>
          </a:ln>
        </p:spPr>
        <p:txBody>
          <a:bodyPr anchor="ctr"/>
          <a:lstStyle/>
          <a:p>
            <a:endParaRPr lang="zh-CN" altLang="en-US"/>
          </a:p>
        </p:txBody>
      </p:sp>
      <p:sp>
        <p:nvSpPr>
          <p:cNvPr id="8" name="文本框 7"/>
          <p:cNvSpPr txBox="1"/>
          <p:nvPr/>
        </p:nvSpPr>
        <p:spPr>
          <a:xfrm>
            <a:off x="1100138" y="115888"/>
            <a:ext cx="2032000" cy="647700"/>
          </a:xfrm>
          <a:prstGeom prst="rect">
            <a:avLst/>
          </a:prstGeom>
          <a:noFill/>
        </p:spPr>
        <p:txBody>
          <a:bodyPr wrap="none">
            <a:spAutoFit/>
          </a:bodyPr>
          <a:lstStyle/>
          <a:p>
            <a:pPr fontAlgn="auto">
              <a:spcBef>
                <a:spcPts val="0"/>
              </a:spcBef>
              <a:spcAft>
                <a:spcPts val="0"/>
              </a:spcAft>
              <a:defRPr/>
            </a:pPr>
            <a:r>
              <a:rPr lang="zh-CN" altLang="en-US" sz="3600" b="1" dirty="0">
                <a:solidFill>
                  <a:schemeClr val="bg1"/>
                </a:solidFill>
                <a:latin typeface="+mj-ea"/>
                <a:ea typeface="+mj-ea"/>
              </a:rPr>
              <a:t>事故案例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00138" y="115888"/>
            <a:ext cx="2493962" cy="647700"/>
          </a:xfrm>
          <a:prstGeom prst="rect">
            <a:avLst/>
          </a:prstGeom>
          <a:noFill/>
        </p:spPr>
        <p:txBody>
          <a:bodyPr wrap="none">
            <a:spAutoFit/>
          </a:bodyPr>
          <a:lstStyle/>
          <a:p>
            <a:pPr fontAlgn="auto">
              <a:spcBef>
                <a:spcPts val="0"/>
              </a:spcBef>
              <a:spcAft>
                <a:spcPts val="0"/>
              </a:spcAft>
              <a:defRPr/>
            </a:pPr>
            <a:r>
              <a:rPr lang="zh-CN" altLang="en-US" sz="3600" b="1" dirty="0">
                <a:solidFill>
                  <a:schemeClr val="bg1"/>
                </a:solidFill>
                <a:latin typeface="+mj-ea"/>
                <a:ea typeface="+mj-ea"/>
              </a:rPr>
              <a:t>游泳小常识</a:t>
            </a:r>
          </a:p>
        </p:txBody>
      </p:sp>
      <p:sp>
        <p:nvSpPr>
          <p:cNvPr id="58370" name="内容占位符 2"/>
          <p:cNvSpPr txBox="1">
            <a:spLocks noChangeArrowheads="1"/>
          </p:cNvSpPr>
          <p:nvPr/>
        </p:nvSpPr>
        <p:spPr bwMode="auto">
          <a:xfrm>
            <a:off x="468313" y="1557338"/>
            <a:ext cx="8229600" cy="4525962"/>
          </a:xfrm>
          <a:prstGeom prst="rect">
            <a:avLst/>
          </a:prstGeom>
          <a:noFill/>
          <a:ln w="9525">
            <a:noFill/>
            <a:miter lim="800000"/>
            <a:headEnd/>
            <a:tailEnd/>
          </a:ln>
        </p:spPr>
        <p:txBody>
          <a:bodyPr/>
          <a:lstStyle/>
          <a:p>
            <a:pPr marL="266700" indent="-266700" algn="just" defTabSz="288925">
              <a:lnSpc>
                <a:spcPct val="90000"/>
              </a:lnSpc>
              <a:spcBef>
                <a:spcPts val="900"/>
              </a:spcBef>
              <a:buClr>
                <a:schemeClr val="accent1"/>
              </a:buClr>
              <a:buSzPct val="60000"/>
              <a:buFont typeface="Arial" charset="0"/>
              <a:buNone/>
            </a:pPr>
            <a:r>
              <a:rPr lang="en-US" altLang="zh-CN" sz="2800" b="1">
                <a:solidFill>
                  <a:schemeClr val="accent2"/>
                </a:solidFill>
                <a:latin typeface="Calibri" pitchFamily="34" charset="0"/>
                <a:ea typeface="幼圆" pitchFamily="49" charset="-122"/>
              </a:rPr>
              <a:t>3</a:t>
            </a:r>
            <a:r>
              <a:rPr lang="zh-CN" altLang="en-US" sz="2800" b="1">
                <a:solidFill>
                  <a:schemeClr val="accent2"/>
                </a:solidFill>
                <a:latin typeface="Calibri" pitchFamily="34" charset="0"/>
                <a:ea typeface="幼圆" pitchFamily="49" charset="-122"/>
              </a:rPr>
              <a:t>、参加强体力劳动或剧烈运动后，不能立即跳进水中游泳，尤其是在满身大汗，浑身发热的情况下，不可以立即下水，否则易引起抽筋、感冒等。</a:t>
            </a:r>
          </a:p>
          <a:p>
            <a:pPr marL="266700" indent="-266700" algn="just" defTabSz="288925">
              <a:lnSpc>
                <a:spcPct val="90000"/>
              </a:lnSpc>
              <a:spcBef>
                <a:spcPts val="900"/>
              </a:spcBef>
              <a:buClr>
                <a:schemeClr val="accent1"/>
              </a:buClr>
              <a:buSzPct val="60000"/>
              <a:buFont typeface="Arial" charset="0"/>
              <a:buNone/>
            </a:pPr>
            <a:r>
              <a:rPr lang="en-US" altLang="zh-CN" sz="2800" b="1">
                <a:solidFill>
                  <a:schemeClr val="accent2"/>
                </a:solidFill>
                <a:latin typeface="Calibri" pitchFamily="34" charset="0"/>
                <a:ea typeface="幼圆" pitchFamily="49" charset="-122"/>
              </a:rPr>
              <a:t>4</a:t>
            </a:r>
            <a:r>
              <a:rPr lang="zh-CN" altLang="en-US" sz="2800" b="1">
                <a:solidFill>
                  <a:schemeClr val="accent2"/>
                </a:solidFill>
                <a:latin typeface="Calibri" pitchFamily="34" charset="0"/>
                <a:ea typeface="幼圆" pitchFamily="49" charset="-122"/>
              </a:rPr>
              <a:t>、被污染的（水质不好）河流、水库、有急流处、两条河流的交汇处以及落差的河流湖泊，均不宜游泳。一般来说，凡是水况不不明的江河湖泊都不宜游泳。</a:t>
            </a:r>
          </a:p>
          <a:p>
            <a:pPr marL="266700" indent="-266700" algn="just" defTabSz="288925">
              <a:lnSpc>
                <a:spcPct val="90000"/>
              </a:lnSpc>
              <a:spcBef>
                <a:spcPts val="900"/>
              </a:spcBef>
              <a:buClr>
                <a:schemeClr val="accent1"/>
              </a:buClr>
              <a:buSzPct val="60000"/>
              <a:buFont typeface="Arial" charset="0"/>
              <a:buNone/>
            </a:pPr>
            <a:r>
              <a:rPr lang="en-US" altLang="zh-CN" sz="2800" b="1">
                <a:solidFill>
                  <a:schemeClr val="accent2"/>
                </a:solidFill>
                <a:latin typeface="Calibri" pitchFamily="34" charset="0"/>
                <a:ea typeface="幼圆" pitchFamily="49" charset="-122"/>
              </a:rPr>
              <a:t>5</a:t>
            </a:r>
            <a:r>
              <a:rPr lang="zh-CN" altLang="en-US" sz="2800" b="1">
                <a:solidFill>
                  <a:schemeClr val="accent2"/>
                </a:solidFill>
                <a:latin typeface="Calibri" pitchFamily="34" charset="0"/>
                <a:ea typeface="幼圆" pitchFamily="49" charset="-122"/>
              </a:rPr>
              <a:t>、恶劣天气如雷雨、刮风、天气突变等情况下，也不宜游泳。</a:t>
            </a:r>
          </a:p>
          <a:p>
            <a:pPr marL="266700" indent="-266700" algn="just" defTabSz="288925">
              <a:lnSpc>
                <a:spcPct val="90000"/>
              </a:lnSpc>
              <a:spcBef>
                <a:spcPts val="900"/>
              </a:spcBef>
              <a:buClr>
                <a:schemeClr val="accent1"/>
              </a:buClr>
              <a:buSzPct val="60000"/>
              <a:buFont typeface="Wingdings 2"/>
              <a:buChar char=""/>
            </a:pPr>
            <a:endParaRPr lang="zh-CN" altLang="en-US" sz="2800">
              <a:solidFill>
                <a:schemeClr val="accent2"/>
              </a:solidFill>
              <a:latin typeface="Calibri" pitchFamily="34" charset="0"/>
              <a:ea typeface="幼圆" pitchFamily="49" charset="-122"/>
            </a:endParaRPr>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冬季滑冰引发的溺水怎么做</a:t>
            </a:r>
            <a:endParaRPr lang="zh-CN" altLang="en-US" dirty="0"/>
          </a:p>
        </p:txBody>
      </p:sp>
      <p:sp>
        <p:nvSpPr>
          <p:cNvPr id="3" name="内容占位符 2"/>
          <p:cNvSpPr>
            <a:spLocks noGrp="1"/>
          </p:cNvSpPr>
          <p:nvPr>
            <p:ph idx="1"/>
          </p:nvPr>
        </p:nvSpPr>
        <p:spPr/>
        <p:txBody>
          <a:bodyPr/>
          <a:lstStyle/>
          <a:p>
            <a:r>
              <a:rPr lang="zh-CN" altLang="zh-CN" sz="2400" dirty="0">
                <a:solidFill>
                  <a:srgbClr val="FF0000"/>
                </a:solidFill>
              </a:rPr>
              <a:t>寒假即将来临， 儿童冬季冰上安全不容忽视！寒假即将来临，很多学生都喜欢相约到冰上玩耍，滑冰车、溜冰、抽老牛等等</a:t>
            </a:r>
            <a:r>
              <a:rPr lang="en-US" altLang="zh-CN" sz="2400" dirty="0">
                <a:solidFill>
                  <a:srgbClr val="FF0000"/>
                </a:solidFill>
              </a:rPr>
              <a:t>...</a:t>
            </a:r>
            <a:r>
              <a:rPr lang="zh-CN" altLang="zh-CN" sz="2400" dirty="0">
                <a:solidFill>
                  <a:srgbClr val="FF0000"/>
                </a:solidFill>
              </a:rPr>
              <a:t>但是冰上运动又有不小的危险性，很多水域冰层薄弱，极易发生安全事故。家长们应当注意引导孩子进行一些健康有益的假期活动，喜欢冰上运动的也应当前往有安全保障的冰场。</a:t>
            </a:r>
          </a:p>
          <a:p>
            <a:endParaRPr lang="en-US" altLang="zh-CN" sz="1600" dirty="0" smtClean="0"/>
          </a:p>
          <a:p>
            <a:r>
              <a:rPr lang="zh-CN" altLang="zh-CN" sz="1600" dirty="0" smtClean="0"/>
              <a:t>如果</a:t>
            </a:r>
            <a:r>
              <a:rPr lang="zh-CN" altLang="zh-CN" sz="1600" dirty="0"/>
              <a:t>不慎掉进冰窟，应该怎么办？！</a:t>
            </a:r>
          </a:p>
          <a:p>
            <a:r>
              <a:rPr lang="en-US" altLang="zh-CN" sz="1600" dirty="0"/>
              <a:t>1. </a:t>
            </a:r>
            <a:r>
              <a:rPr lang="zh-CN" altLang="zh-CN" sz="1600" dirty="0"/>
              <a:t>万一掉进了冰窟，一定要保持镇静。在冰冷的水中，最关键的不在于会不会游泳，而是应该沉着冷静想办法，不能惊慌失措</a:t>
            </a:r>
            <a:r>
              <a:rPr lang="zh-CN" altLang="zh-CN" sz="1600" dirty="0" smtClean="0"/>
              <a:t>。</a:t>
            </a:r>
            <a:r>
              <a:rPr lang="en-US" altLang="zh-CN" sz="1600" dirty="0"/>
              <a:t> </a:t>
            </a:r>
            <a:endParaRPr lang="zh-CN" altLang="zh-CN" sz="1600" dirty="0"/>
          </a:p>
          <a:p>
            <a:r>
              <a:rPr lang="en-US" altLang="zh-CN" sz="1600" dirty="0"/>
              <a:t>2. </a:t>
            </a:r>
            <a:r>
              <a:rPr lang="zh-CN" altLang="zh-CN" sz="1600" dirty="0"/>
              <a:t>在结厚冰的地方从哪儿掉进去，要记住从哪儿出来，不要再从水下找其它出口，那样会耽误时间，导致不可挽回的危险</a:t>
            </a:r>
            <a:r>
              <a:rPr lang="zh-CN" altLang="zh-CN" sz="1600" dirty="0" smtClean="0"/>
              <a:t>。</a:t>
            </a:r>
            <a:endParaRPr lang="zh-CN" altLang="zh-CN" sz="1600" dirty="0"/>
          </a:p>
          <a:p>
            <a:r>
              <a:rPr lang="en-US" altLang="zh-CN" sz="1600" dirty="0"/>
              <a:t>3. </a:t>
            </a:r>
            <a:r>
              <a:rPr lang="zh-CN" altLang="zh-CN" sz="1600" dirty="0"/>
              <a:t>快融化的冰，不可从洞口处爬出，那样会二次落水。要找到足以能承受体重的冰面，趴在冰上，滚向岸边</a:t>
            </a:r>
            <a:r>
              <a:rPr lang="zh-CN" altLang="zh-CN" sz="1600" dirty="0" smtClean="0"/>
              <a:t>。</a:t>
            </a:r>
            <a:endParaRPr lang="zh-CN" altLang="zh-CN" sz="1600" dirty="0"/>
          </a:p>
          <a:p>
            <a:r>
              <a:rPr lang="en-US" altLang="zh-CN" sz="1600" dirty="0"/>
              <a:t>4. </a:t>
            </a:r>
            <a:r>
              <a:rPr lang="zh-CN" altLang="zh-CN" sz="1600" dirty="0"/>
              <a:t>在冰上面的人，要迅速向水下垂入一条绳子，并向水下呼叫，取得呼应，争取时间</a:t>
            </a:r>
            <a:r>
              <a:rPr lang="zh-CN" altLang="zh-CN" sz="1600" dirty="0" smtClean="0"/>
              <a:t>。</a:t>
            </a:r>
            <a:endParaRPr lang="zh-CN" altLang="zh-CN" sz="1600" dirty="0"/>
          </a:p>
          <a:p>
            <a:r>
              <a:rPr lang="en-US" altLang="zh-CN" sz="1600" dirty="0"/>
              <a:t>5. </a:t>
            </a:r>
            <a:r>
              <a:rPr lang="zh-CN" altLang="zh-CN" sz="1600" dirty="0"/>
              <a:t>安全上岸后，要迅速找个地方藏身取暖，要不断活动，以保持温暖，最好能及早换上干衣服。</a:t>
            </a:r>
          </a:p>
          <a:p>
            <a:r>
              <a:rPr lang="en-US" altLang="zh-CN" sz="1600" dirty="0"/>
              <a:t> </a:t>
            </a:r>
            <a:endParaRPr lang="zh-CN" altLang="zh-CN" sz="1600" dirty="0"/>
          </a:p>
          <a:p>
            <a:endParaRPr lang="zh-CN" altLang="en-US" sz="1600" dirty="0"/>
          </a:p>
        </p:txBody>
      </p:sp>
    </p:spTree>
    <p:extLst>
      <p:ext uri="{BB962C8B-B14F-4D97-AF65-F5344CB8AC3E}">
        <p14:creationId xmlns:p14="http://schemas.microsoft.com/office/powerpoint/2010/main" val="40522536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冬季滑冰引发的溺水怎么做</a:t>
            </a:r>
          </a:p>
        </p:txBody>
      </p:sp>
      <p:sp>
        <p:nvSpPr>
          <p:cNvPr id="3" name="内容占位符 2"/>
          <p:cNvSpPr>
            <a:spLocks noGrp="1"/>
          </p:cNvSpPr>
          <p:nvPr>
            <p:ph idx="1"/>
          </p:nvPr>
        </p:nvSpPr>
        <p:spPr/>
        <p:txBody>
          <a:bodyPr/>
          <a:lstStyle/>
          <a:p>
            <a:r>
              <a:rPr lang="zh-CN" altLang="zh-CN" sz="2400" dirty="0">
                <a:solidFill>
                  <a:srgbClr val="FF0000"/>
                </a:solidFill>
              </a:rPr>
              <a:t>寒假即将来临， 儿童冬季冰上安全不容忽视！寒假即将来临，很多学生都喜欢相约到冰上玩耍，滑冰车、溜冰、抽老牛等等</a:t>
            </a:r>
            <a:r>
              <a:rPr lang="en-US" altLang="zh-CN" sz="2400" dirty="0">
                <a:solidFill>
                  <a:srgbClr val="FF0000"/>
                </a:solidFill>
              </a:rPr>
              <a:t>...</a:t>
            </a:r>
            <a:r>
              <a:rPr lang="zh-CN" altLang="zh-CN" sz="2400" dirty="0">
                <a:solidFill>
                  <a:srgbClr val="FF0000"/>
                </a:solidFill>
              </a:rPr>
              <a:t>但是冰上运动又有不小的危险性，很多水域冰层薄弱，极易发生安全事故。家长们应当注意引导孩子进行一些健康有益的假期活动，喜欢冰上运动的也应当前往有安全保障的冰场。</a:t>
            </a:r>
          </a:p>
          <a:p>
            <a:endParaRPr lang="en-US" altLang="zh-CN" sz="1800" dirty="0" smtClean="0"/>
          </a:p>
          <a:p>
            <a:r>
              <a:rPr lang="zh-CN" altLang="zh-CN" sz="1800" dirty="0" smtClean="0"/>
              <a:t>发现</a:t>
            </a:r>
            <a:r>
              <a:rPr lang="zh-CN" altLang="zh-CN" sz="1800" dirty="0"/>
              <a:t>有人掉入冰窟，应该如何施救</a:t>
            </a:r>
            <a:r>
              <a:rPr lang="zh-CN" altLang="zh-CN" sz="1800" dirty="0" smtClean="0"/>
              <a:t>？！</a:t>
            </a:r>
            <a:endParaRPr lang="en-US" altLang="zh-CN" sz="1800" dirty="0" smtClean="0"/>
          </a:p>
          <a:p>
            <a:r>
              <a:rPr lang="en-US" altLang="zh-CN" sz="1800" dirty="0" smtClean="0"/>
              <a:t>1</a:t>
            </a:r>
            <a:r>
              <a:rPr lang="en-US" altLang="zh-CN" sz="1800" dirty="0"/>
              <a:t>. </a:t>
            </a:r>
            <a:r>
              <a:rPr lang="zh-CN" altLang="zh-CN" sz="1800" dirty="0"/>
              <a:t>儿童没有救援他人的能力，即便是成人，救援者也不可贸然走到冰面救人</a:t>
            </a:r>
            <a:r>
              <a:rPr lang="zh-CN" altLang="zh-CN" sz="1800" dirty="0" smtClean="0"/>
              <a:t>；</a:t>
            </a:r>
            <a:endParaRPr lang="zh-CN" altLang="zh-CN" sz="1800" dirty="0"/>
          </a:p>
          <a:p>
            <a:r>
              <a:rPr lang="en-US" altLang="zh-CN" sz="1800" dirty="0"/>
              <a:t>2. </a:t>
            </a:r>
            <a:r>
              <a:rPr lang="zh-CN" altLang="zh-CN" sz="1800" dirty="0"/>
              <a:t>向落水者递竹竿、抛绳子等进行救助</a:t>
            </a:r>
            <a:r>
              <a:rPr lang="zh-CN" altLang="zh-CN" sz="1800" dirty="0" smtClean="0"/>
              <a:t>；</a:t>
            </a:r>
            <a:endParaRPr lang="zh-CN" altLang="zh-CN" sz="1800" dirty="0"/>
          </a:p>
          <a:p>
            <a:r>
              <a:rPr lang="en-US" altLang="zh-CN" sz="1800" dirty="0"/>
              <a:t>3.. </a:t>
            </a:r>
            <a:r>
              <a:rPr lang="zh-CN" altLang="zh-CN" sz="1800" dirty="0"/>
              <a:t>使用木板、竹排等面积大的物体接近落水者，以避免冰层继续断裂</a:t>
            </a:r>
            <a:r>
              <a:rPr lang="zh-CN" altLang="zh-CN" sz="1800" dirty="0" smtClean="0"/>
              <a:t>；</a:t>
            </a:r>
            <a:endParaRPr lang="zh-CN" altLang="zh-CN" sz="1800" dirty="0"/>
          </a:p>
          <a:p>
            <a:r>
              <a:rPr lang="en-US" altLang="zh-CN" sz="1800" dirty="0"/>
              <a:t>4. </a:t>
            </a:r>
            <a:r>
              <a:rPr lang="zh-CN" altLang="zh-CN" sz="1800" dirty="0"/>
              <a:t>下水施救时要脱掉身上棉衣，减轻人体的重量，便于在水中自由活动</a:t>
            </a:r>
            <a:r>
              <a:rPr lang="zh-CN" altLang="zh-CN" sz="1800" dirty="0" smtClean="0"/>
              <a:t>；</a:t>
            </a:r>
            <a:endParaRPr lang="zh-CN" altLang="zh-CN" sz="1800" dirty="0"/>
          </a:p>
          <a:p>
            <a:r>
              <a:rPr lang="en-US" altLang="zh-CN" sz="1800" dirty="0"/>
              <a:t>5. </a:t>
            </a:r>
            <a:r>
              <a:rPr lang="zh-CN" altLang="zh-CN" sz="1800" dirty="0"/>
              <a:t>救人者应主动抓住落水者，而不要让落水者抓救人者，以免将救人者拖入水中。</a:t>
            </a:r>
          </a:p>
          <a:p>
            <a:endParaRPr lang="zh-CN" altLang="en-US" sz="1800" dirty="0"/>
          </a:p>
        </p:txBody>
      </p:sp>
    </p:spTree>
    <p:extLst>
      <p:ext uri="{BB962C8B-B14F-4D97-AF65-F5344CB8AC3E}">
        <p14:creationId xmlns:p14="http://schemas.microsoft.com/office/powerpoint/2010/main" val="709823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txBox="1">
            <a:spLocks/>
          </p:cNvSpPr>
          <p:nvPr/>
        </p:nvSpPr>
        <p:spPr>
          <a:xfrm>
            <a:off x="457200" y="1600200"/>
            <a:ext cx="8229600" cy="4686300"/>
          </a:xfrm>
          <a:prstGeom prst="rect">
            <a:avLst/>
          </a:prstGeom>
        </p:spPr>
        <p:txBody>
          <a:bodyPr>
            <a:normAutofit/>
          </a:bodyPr>
          <a:lstStyle>
            <a:lvl1pPr marL="266700" indent="-266700" algn="l" defTabSz="289322" rtl="0" eaLnBrk="1" latinLnBrk="0" hangingPunct="1">
              <a:lnSpc>
                <a:spcPct val="90000"/>
              </a:lnSpc>
              <a:spcBef>
                <a:spcPts val="900"/>
              </a:spcBef>
              <a:buClr>
                <a:schemeClr val="accent1"/>
              </a:buClr>
              <a:buSzPct val="60000"/>
              <a:buFont typeface="Wingdings 2" panose="05020102010507070707" pitchFamily="18" charset="2"/>
              <a:buChar char=""/>
              <a:defRPr sz="2800" kern="1200">
                <a:solidFill>
                  <a:schemeClr val="accent2"/>
                </a:solidFill>
                <a:latin typeface="+mn-lt"/>
                <a:ea typeface="+mn-ea"/>
                <a:cs typeface="+mn-cs"/>
              </a:defRPr>
            </a:lvl1pPr>
            <a:lvl2pPr marL="266700" indent="-266700" algn="l" defTabSz="289322" rtl="0" eaLnBrk="1" latinLnBrk="0" hangingPunct="1">
              <a:lnSpc>
                <a:spcPct val="130000"/>
              </a:lnSpc>
              <a:spcBef>
                <a:spcPts val="0"/>
              </a:spcBef>
              <a:buFont typeface="Calibri" panose="020F0502020204030204" pitchFamily="34" charset="0"/>
              <a:buChar char=" "/>
              <a:defRPr sz="1600" kern="1200">
                <a:solidFill>
                  <a:schemeClr val="tx1"/>
                </a:solidFill>
                <a:latin typeface="+mn-lt"/>
                <a:ea typeface="+mn-ea"/>
                <a:cs typeface="+mn-cs"/>
              </a:defRPr>
            </a:lvl2pPr>
            <a:lvl3pPr marL="361653" indent="-72331" algn="l" defTabSz="289322" rtl="0" eaLnBrk="1" latinLnBrk="0" hangingPunct="1">
              <a:lnSpc>
                <a:spcPct val="90000"/>
              </a:lnSpc>
              <a:spcBef>
                <a:spcPts val="158"/>
              </a:spcBef>
              <a:buFont typeface="Arial" panose="020B0604020202020204" pitchFamily="34" charset="0"/>
              <a:buChar char="•"/>
              <a:defRPr sz="633" kern="1200">
                <a:solidFill>
                  <a:schemeClr val="bg1">
                    <a:lumMod val="50000"/>
                  </a:schemeClr>
                </a:solidFill>
                <a:latin typeface="+mn-lt"/>
                <a:ea typeface="+mn-ea"/>
                <a:cs typeface="+mn-cs"/>
              </a:defRPr>
            </a:lvl3pPr>
            <a:lvl4pPr marL="506314" indent="-72331" algn="l" defTabSz="289322" rtl="0" eaLnBrk="1" latinLnBrk="0" hangingPunct="1">
              <a:lnSpc>
                <a:spcPct val="90000"/>
              </a:lnSpc>
              <a:spcBef>
                <a:spcPts val="158"/>
              </a:spcBef>
              <a:buFont typeface="Arial" panose="020B0604020202020204" pitchFamily="34" charset="0"/>
              <a:buChar char="•"/>
              <a:defRPr sz="570" kern="1200">
                <a:solidFill>
                  <a:schemeClr val="bg1">
                    <a:lumMod val="50000"/>
                  </a:schemeClr>
                </a:solidFill>
                <a:latin typeface="+mn-lt"/>
                <a:ea typeface="+mn-ea"/>
                <a:cs typeface="+mn-cs"/>
              </a:defRPr>
            </a:lvl4pPr>
            <a:lvl5pPr marL="650975" indent="-72331" algn="l" defTabSz="289322" rtl="0" eaLnBrk="1" latinLnBrk="0" hangingPunct="1">
              <a:lnSpc>
                <a:spcPct val="90000"/>
              </a:lnSpc>
              <a:spcBef>
                <a:spcPts val="158"/>
              </a:spcBef>
              <a:buFont typeface="Arial" panose="020B0604020202020204" pitchFamily="34" charset="0"/>
              <a:buChar char="•"/>
              <a:defRPr sz="570" kern="1200">
                <a:solidFill>
                  <a:schemeClr val="bg1">
                    <a:lumMod val="50000"/>
                  </a:schemeClr>
                </a:solidFill>
                <a:latin typeface="+mn-lt"/>
                <a:ea typeface="+mn-ea"/>
                <a:cs typeface="+mn-cs"/>
              </a:defRPr>
            </a:lvl5pPr>
            <a:lvl6pPr marL="795635" indent="-72331" algn="l" defTabSz="289322"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6pPr>
            <a:lvl7pPr marL="940297" indent="-72331" algn="l" defTabSz="289322"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7pPr>
            <a:lvl8pPr marL="1084958" indent="-72331" algn="l" defTabSz="289322"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8pPr>
            <a:lvl9pPr marL="1229618" indent="-72331" algn="l" defTabSz="289322"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9pPr>
          </a:lstStyle>
          <a:p>
            <a:pPr fontAlgn="auto">
              <a:spcAft>
                <a:spcPts val="0"/>
              </a:spcAft>
              <a:buNone/>
              <a:defRPr/>
            </a:pPr>
            <a:r>
              <a:rPr lang="en-US" altLang="zh-CN" sz="3200" b="1" dirty="0">
                <a:latin typeface="+mj-ea"/>
              </a:rPr>
              <a:t>1</a:t>
            </a:r>
            <a:r>
              <a:rPr lang="zh-CN" altLang="en-US" sz="3200" b="1" dirty="0">
                <a:latin typeface="+mj-ea"/>
              </a:rPr>
              <a:t>、</a:t>
            </a:r>
            <a:r>
              <a:rPr lang="zh-CN" altLang="en-US" sz="3200" b="1" dirty="0" smtClean="0">
                <a:latin typeface="+mj-ea"/>
              </a:rPr>
              <a:t>不私自</a:t>
            </a:r>
            <a:r>
              <a:rPr lang="zh-CN" altLang="en-US" sz="3200" b="1" dirty="0">
                <a:latin typeface="+mj-ea"/>
              </a:rPr>
              <a:t>下水游泳</a:t>
            </a:r>
            <a:r>
              <a:rPr lang="en-US" altLang="zh-CN" sz="3200" b="1" dirty="0">
                <a:latin typeface="+mj-ea"/>
              </a:rPr>
              <a:t>;  </a:t>
            </a:r>
            <a:r>
              <a:rPr lang="zh-CN" altLang="en-US" sz="3200" b="1" dirty="0">
                <a:latin typeface="+mj-ea"/>
              </a:rPr>
              <a:t>　　</a:t>
            </a:r>
            <a:endParaRPr lang="en-US" altLang="zh-CN" sz="3200" b="1" dirty="0">
              <a:latin typeface="+mj-ea"/>
            </a:endParaRPr>
          </a:p>
          <a:p>
            <a:pPr fontAlgn="auto">
              <a:spcAft>
                <a:spcPts val="0"/>
              </a:spcAft>
              <a:buNone/>
              <a:defRPr/>
            </a:pPr>
            <a:r>
              <a:rPr lang="en-US" altLang="zh-CN" sz="3200" b="1" dirty="0">
                <a:latin typeface="+mj-ea"/>
              </a:rPr>
              <a:t>2</a:t>
            </a:r>
            <a:r>
              <a:rPr lang="zh-CN" altLang="en-US" sz="3200" b="1" dirty="0">
                <a:latin typeface="+mj-ea"/>
              </a:rPr>
              <a:t>、</a:t>
            </a:r>
            <a:r>
              <a:rPr lang="zh-CN" altLang="en-US" sz="3200" b="1" dirty="0" smtClean="0">
                <a:latin typeface="+mj-ea"/>
              </a:rPr>
              <a:t>不擅自</a:t>
            </a:r>
            <a:r>
              <a:rPr lang="zh-CN" altLang="en-US" sz="3200" b="1" dirty="0">
                <a:latin typeface="+mj-ea"/>
              </a:rPr>
              <a:t>与他人结伴游泳</a:t>
            </a:r>
            <a:r>
              <a:rPr lang="en-US" altLang="zh-CN" sz="3200" b="1" dirty="0">
                <a:latin typeface="+mj-ea"/>
              </a:rPr>
              <a:t>;  </a:t>
            </a:r>
            <a:r>
              <a:rPr lang="zh-CN" altLang="en-US" sz="3200" b="1" dirty="0">
                <a:latin typeface="+mj-ea"/>
              </a:rPr>
              <a:t>　　</a:t>
            </a:r>
            <a:endParaRPr lang="en-US" altLang="zh-CN" sz="3200" b="1" dirty="0">
              <a:latin typeface="+mj-ea"/>
            </a:endParaRPr>
          </a:p>
          <a:p>
            <a:pPr fontAlgn="auto">
              <a:spcAft>
                <a:spcPts val="0"/>
              </a:spcAft>
              <a:buNone/>
              <a:defRPr/>
            </a:pPr>
            <a:r>
              <a:rPr lang="en-US" altLang="zh-CN" sz="3200" b="1" dirty="0">
                <a:latin typeface="+mj-ea"/>
              </a:rPr>
              <a:t>3</a:t>
            </a:r>
            <a:r>
              <a:rPr lang="zh-CN" altLang="en-US" sz="3200" b="1" dirty="0">
                <a:latin typeface="+mj-ea"/>
              </a:rPr>
              <a:t>、</a:t>
            </a:r>
            <a:r>
              <a:rPr lang="zh-CN" altLang="en-US" sz="3200" b="1" dirty="0" smtClean="0">
                <a:latin typeface="+mj-ea"/>
              </a:rPr>
              <a:t>不在</a:t>
            </a:r>
            <a:r>
              <a:rPr lang="zh-CN" altLang="en-US" sz="3200" b="1" dirty="0">
                <a:latin typeface="+mj-ea"/>
              </a:rPr>
              <a:t>无家长或老师带队的情况下游泳</a:t>
            </a:r>
            <a:r>
              <a:rPr lang="en-US" altLang="zh-CN" sz="3200" b="1" dirty="0">
                <a:latin typeface="+mj-ea"/>
              </a:rPr>
              <a:t>;  </a:t>
            </a:r>
            <a:r>
              <a:rPr lang="zh-CN" altLang="en-US" sz="3200" b="1" dirty="0">
                <a:latin typeface="+mj-ea"/>
              </a:rPr>
              <a:t>　　</a:t>
            </a:r>
            <a:endParaRPr lang="en-US" altLang="zh-CN" sz="3200" b="1" dirty="0">
              <a:latin typeface="+mj-ea"/>
            </a:endParaRPr>
          </a:p>
          <a:p>
            <a:pPr fontAlgn="auto">
              <a:spcAft>
                <a:spcPts val="0"/>
              </a:spcAft>
              <a:buNone/>
              <a:defRPr/>
            </a:pPr>
            <a:r>
              <a:rPr lang="en-US" altLang="zh-CN" sz="3200" b="1" dirty="0">
                <a:latin typeface="+mj-ea"/>
              </a:rPr>
              <a:t>4</a:t>
            </a:r>
            <a:r>
              <a:rPr lang="zh-CN" altLang="en-US" sz="3200" b="1" dirty="0">
                <a:latin typeface="+mj-ea"/>
              </a:rPr>
              <a:t>、</a:t>
            </a:r>
            <a:r>
              <a:rPr lang="zh-CN" altLang="en-US" sz="3200" b="1" dirty="0" smtClean="0">
                <a:latin typeface="+mj-ea"/>
              </a:rPr>
              <a:t>不到</a:t>
            </a:r>
            <a:r>
              <a:rPr lang="zh-CN" altLang="en-US" sz="3200" b="1" dirty="0">
                <a:latin typeface="+mj-ea"/>
              </a:rPr>
              <a:t>不熟悉的水域游泳</a:t>
            </a:r>
            <a:r>
              <a:rPr lang="en-US" altLang="zh-CN" sz="3200" b="1" dirty="0">
                <a:latin typeface="+mj-ea"/>
              </a:rPr>
              <a:t>;  </a:t>
            </a:r>
            <a:r>
              <a:rPr lang="zh-CN" altLang="en-US" sz="3200" b="1" dirty="0">
                <a:latin typeface="+mj-ea"/>
              </a:rPr>
              <a:t>　　</a:t>
            </a:r>
            <a:endParaRPr lang="en-US" altLang="zh-CN" sz="3200" b="1" dirty="0">
              <a:latin typeface="+mj-ea"/>
            </a:endParaRPr>
          </a:p>
          <a:p>
            <a:pPr fontAlgn="auto">
              <a:spcAft>
                <a:spcPts val="0"/>
              </a:spcAft>
              <a:buNone/>
              <a:defRPr/>
            </a:pPr>
            <a:r>
              <a:rPr lang="en-US" altLang="zh-CN" sz="3200" b="1" dirty="0">
                <a:latin typeface="+mj-ea"/>
              </a:rPr>
              <a:t>5</a:t>
            </a:r>
            <a:r>
              <a:rPr lang="zh-CN" altLang="en-US" sz="3200" b="1" dirty="0">
                <a:latin typeface="+mj-ea"/>
              </a:rPr>
              <a:t>、</a:t>
            </a:r>
            <a:r>
              <a:rPr lang="zh-CN" altLang="en-US" sz="3200" b="1" dirty="0" smtClean="0">
                <a:latin typeface="+mj-ea"/>
              </a:rPr>
              <a:t>不到</a:t>
            </a:r>
            <a:r>
              <a:rPr lang="zh-CN" altLang="en-US" sz="3200" b="1" dirty="0">
                <a:latin typeface="+mj-ea"/>
              </a:rPr>
              <a:t>无安全设施、无救护人员的水域游泳</a:t>
            </a:r>
            <a:r>
              <a:rPr lang="en-US" altLang="zh-CN" sz="3200" b="1" dirty="0">
                <a:latin typeface="+mj-ea"/>
              </a:rPr>
              <a:t>;  </a:t>
            </a:r>
            <a:r>
              <a:rPr lang="zh-CN" altLang="en-US" sz="3200" b="1" dirty="0">
                <a:latin typeface="+mj-ea"/>
              </a:rPr>
              <a:t>　</a:t>
            </a:r>
            <a:endParaRPr lang="en-US" altLang="zh-CN" sz="3200" b="1" dirty="0">
              <a:latin typeface="+mj-ea"/>
            </a:endParaRPr>
          </a:p>
          <a:p>
            <a:pPr fontAlgn="auto">
              <a:spcAft>
                <a:spcPts val="0"/>
              </a:spcAft>
              <a:buNone/>
              <a:defRPr/>
            </a:pPr>
            <a:r>
              <a:rPr lang="en-US" altLang="zh-CN" sz="3200" b="1" dirty="0">
                <a:latin typeface="+mj-ea"/>
              </a:rPr>
              <a:t>6</a:t>
            </a:r>
            <a:r>
              <a:rPr lang="zh-CN" altLang="en-US" sz="3200" b="1" dirty="0">
                <a:latin typeface="+mj-ea"/>
              </a:rPr>
              <a:t>、</a:t>
            </a:r>
            <a:r>
              <a:rPr lang="zh-CN" altLang="en-US" sz="3200" b="1" dirty="0" smtClean="0">
                <a:latin typeface="+mj-ea"/>
              </a:rPr>
              <a:t>不不会</a:t>
            </a:r>
            <a:r>
              <a:rPr lang="zh-CN" altLang="en-US" sz="3200" b="1" dirty="0">
                <a:latin typeface="+mj-ea"/>
              </a:rPr>
              <a:t>水性的学生擅自下水施救。</a:t>
            </a:r>
            <a:endParaRPr lang="zh-CN" altLang="en-US" sz="3200" dirty="0">
              <a:latin typeface="+mj-ea"/>
            </a:endParaRPr>
          </a:p>
          <a:p>
            <a:pPr fontAlgn="auto">
              <a:spcAft>
                <a:spcPts val="0"/>
              </a:spcAft>
              <a:defRPr/>
            </a:pPr>
            <a:endParaRPr lang="zh-CN" altLang="en-US" sz="3200" b="1" dirty="0">
              <a:solidFill>
                <a:schemeClr val="tx2"/>
              </a:solidFill>
              <a:latin typeface="+mj-ea"/>
              <a:ea typeface="+mj-ea"/>
            </a:endParaRPr>
          </a:p>
        </p:txBody>
      </p:sp>
      <p:sp>
        <p:nvSpPr>
          <p:cNvPr id="59394" name="日期占位符 3"/>
          <p:cNvSpPr txBox="1">
            <a:spLocks noGrp="1" noChangeArrowheads="1"/>
          </p:cNvSpPr>
          <p:nvPr/>
        </p:nvSpPr>
        <p:spPr bwMode="auto">
          <a:xfrm>
            <a:off x="73025" y="6400800"/>
            <a:ext cx="3200400" cy="284163"/>
          </a:xfrm>
          <a:prstGeom prst="rect">
            <a:avLst/>
          </a:prstGeom>
          <a:noFill/>
          <a:ln w="9525">
            <a:noFill/>
            <a:miter lim="800000"/>
            <a:headEnd/>
            <a:tailEnd/>
          </a:ln>
        </p:spPr>
        <p:txBody>
          <a:bodyPr anchor="b"/>
          <a:lstStyle/>
          <a:p>
            <a:fld id="{1A1B97DA-7383-42EC-AD37-A106FD5BC114}" type="datetime1">
              <a:rPr lang="zh-CN" altLang="en-US" sz="1100">
                <a:solidFill>
                  <a:srgbClr val="636363"/>
                </a:solidFill>
              </a:rPr>
              <a:pPr/>
              <a:t>2020/12/21</a:t>
            </a:fld>
            <a:endParaRPr lang="en-US" altLang="zh-CN"/>
          </a:p>
        </p:txBody>
      </p:sp>
      <p:sp>
        <p:nvSpPr>
          <p:cNvPr id="5" name="文本框 4"/>
          <p:cNvSpPr txBox="1"/>
          <p:nvPr/>
        </p:nvSpPr>
        <p:spPr>
          <a:xfrm>
            <a:off x="1100138" y="115888"/>
            <a:ext cx="2032000" cy="647700"/>
          </a:xfrm>
          <a:prstGeom prst="rect">
            <a:avLst/>
          </a:prstGeom>
          <a:noFill/>
        </p:spPr>
        <p:txBody>
          <a:bodyPr wrap="none">
            <a:spAutoFit/>
          </a:bodyPr>
          <a:lstStyle/>
          <a:p>
            <a:pPr fontAlgn="auto">
              <a:spcBef>
                <a:spcPts val="0"/>
              </a:spcBef>
              <a:spcAft>
                <a:spcPts val="0"/>
              </a:spcAft>
              <a:defRPr/>
            </a:pPr>
            <a:r>
              <a:rPr lang="zh-CN" altLang="en-US" sz="3600" b="1" dirty="0">
                <a:solidFill>
                  <a:schemeClr val="bg1"/>
                </a:solidFill>
                <a:latin typeface="+mj-ea"/>
                <a:ea typeface="+mj-ea"/>
              </a:rPr>
              <a:t>安全承诺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xEl>
                                              <p:pRg st="1" end="1"/>
                                            </p:txEl>
                                          </p:spTgt>
                                        </p:tgtEl>
                                      </p:cBhvr>
                                    </p:animEffect>
                                  </p:childTnLst>
                                </p:cTn>
                              </p:par>
                            </p:childTnLst>
                          </p:cTn>
                        </p:par>
                        <p:par>
                          <p:cTn id="16" fill="hold">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
                                            <p:txEl>
                                              <p:pRg st="2" end="2"/>
                                            </p:txEl>
                                          </p:spTgt>
                                        </p:tgtEl>
                                      </p:cBhvr>
                                    </p:animEffect>
                                  </p:childTnLst>
                                </p:cTn>
                              </p:par>
                            </p:childTnLst>
                          </p:cTn>
                        </p:par>
                        <p:par>
                          <p:cTn id="22" fill="hold">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3">
                                            <p:txEl>
                                              <p:pRg st="3" end="3"/>
                                            </p:txEl>
                                          </p:spTgt>
                                        </p:tgtEl>
                                      </p:cBhvr>
                                    </p:animEffect>
                                  </p:childTnLst>
                                </p:cTn>
                              </p:par>
                            </p:childTnLst>
                          </p:cTn>
                        </p:par>
                        <p:par>
                          <p:cTn id="28" fill="hold">
                            <p:stCondLst>
                              <p:cond delay="4000"/>
                            </p:stCondLst>
                            <p:childTnLst>
                              <p:par>
                                <p:cTn id="29" presetID="29"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2"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3">
                                            <p:txEl>
                                              <p:pRg st="4" end="4"/>
                                            </p:txEl>
                                          </p:spTgt>
                                        </p:tgtEl>
                                      </p:cBhvr>
                                    </p:animEffect>
                                  </p:childTnLst>
                                </p:cTn>
                              </p:par>
                            </p:childTnLst>
                          </p:cTn>
                        </p:par>
                        <p:par>
                          <p:cTn id="34" fill="hold">
                            <p:stCondLst>
                              <p:cond delay="5000"/>
                            </p:stCondLst>
                            <p:childTnLst>
                              <p:par>
                                <p:cTn id="35" presetID="29"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descr="无标题"/>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Rectangle 3"/>
          <p:cNvSpPr txBox="1">
            <a:spLocks noChangeArrowheads="1"/>
          </p:cNvSpPr>
          <p:nvPr/>
        </p:nvSpPr>
        <p:spPr bwMode="auto">
          <a:xfrm>
            <a:off x="381000" y="1676400"/>
            <a:ext cx="8458200" cy="2895600"/>
          </a:xfrm>
          <a:prstGeom prst="rect">
            <a:avLst/>
          </a:prstGeom>
          <a:solidFill>
            <a:srgbClr val="00FF00">
              <a:alpha val="54901"/>
            </a:srgbClr>
          </a:solidFill>
          <a:ln w="9525">
            <a:noFill/>
            <a:miter lim="800000"/>
            <a:headEnd/>
            <a:tailEnd/>
          </a:ln>
        </p:spPr>
        <p:txBody>
          <a:bodyPr/>
          <a:lstStyle/>
          <a:p>
            <a:pPr algn="ctr" defTabSz="288925">
              <a:lnSpc>
                <a:spcPct val="90000"/>
              </a:lnSpc>
            </a:pPr>
            <a:r>
              <a:rPr lang="zh-CN" altLang="zh-CN" sz="9600" b="1">
                <a:solidFill>
                  <a:schemeClr val="accent2"/>
                </a:solidFill>
                <a:latin typeface="Broadway"/>
                <a:ea typeface="黑体" pitchFamily="49" charset="-122"/>
              </a:rPr>
              <a:t>让我们</a:t>
            </a:r>
            <a:br>
              <a:rPr lang="zh-CN" altLang="zh-CN" sz="9600" b="1">
                <a:solidFill>
                  <a:schemeClr val="accent2"/>
                </a:solidFill>
                <a:latin typeface="Broadway"/>
                <a:ea typeface="黑体" pitchFamily="49" charset="-122"/>
              </a:rPr>
            </a:br>
            <a:r>
              <a:rPr lang="zh-CN" altLang="zh-CN" sz="9600" b="1">
                <a:solidFill>
                  <a:schemeClr val="accent2"/>
                </a:solidFill>
                <a:latin typeface="Broadway"/>
                <a:ea typeface="黑体" pitchFamily="49" charset="-122"/>
              </a:rPr>
              <a:t>  善待生命！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noChangeArrowheads="1"/>
          </p:cNvSpPr>
          <p:nvPr>
            <p:ph type="title" idx="4294967295"/>
          </p:nvPr>
        </p:nvSpPr>
        <p:spPr>
          <a:xfrm>
            <a:off x="4672013" y="404813"/>
            <a:ext cx="4691062" cy="581025"/>
          </a:xfrm>
        </p:spPr>
        <p:txBody>
          <a:bodyPr rtlCol="0">
            <a:normAutofit fontScale="90000"/>
          </a:bodyPr>
          <a:lstStyle/>
          <a:p>
            <a:pPr defTabSz="289322" fontAlgn="auto">
              <a:spcAft>
                <a:spcPts val="0"/>
              </a:spcAft>
              <a:defRPr/>
            </a:pPr>
            <a:r>
              <a:rPr lang="en-US" altLang="zh-CN" dirty="0">
                <a:solidFill>
                  <a:srgbClr val="FF0000"/>
                </a:solidFill>
              </a:rPr>
              <a:t>2012</a:t>
            </a:r>
            <a:r>
              <a:rPr lang="zh-CN" altLang="en-US" dirty="0">
                <a:solidFill>
                  <a:srgbClr val="FF0000"/>
                </a:solidFill>
              </a:rPr>
              <a:t>年学生溺水事故案例</a:t>
            </a:r>
          </a:p>
        </p:txBody>
      </p:sp>
      <p:sp>
        <p:nvSpPr>
          <p:cNvPr id="5" name="Text Box 2"/>
          <p:cNvSpPr txBox="1">
            <a:spLocks noChangeArrowheads="1"/>
          </p:cNvSpPr>
          <p:nvPr/>
        </p:nvSpPr>
        <p:spPr bwMode="auto">
          <a:xfrm>
            <a:off x="493713" y="1412875"/>
            <a:ext cx="8356600" cy="4400550"/>
          </a:xfrm>
          <a:prstGeom prst="rect">
            <a:avLst/>
          </a:prstGeom>
          <a:noFill/>
          <a:ln>
            <a:noFill/>
          </a:ln>
          <a:extLst/>
        </p:spPr>
        <p:txBody>
          <a:bodyPr>
            <a:spAutoFit/>
          </a:bodyPr>
          <a:lstStyle>
            <a:lvl1pPr indent="304800"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2000" b="1" u="sng" dirty="0" smtClean="0">
                <a:solidFill>
                  <a:srgbClr val="FF0000"/>
                </a:solidFill>
                <a:latin typeface="+mj-ea"/>
                <a:ea typeface="+mj-ea"/>
                <a:sym typeface="宋体" panose="02010600030101010101" pitchFamily="2" charset="-122"/>
              </a:rPr>
              <a:t>▼ </a:t>
            </a:r>
            <a:r>
              <a:rPr lang="en-US" altLang="zh-CN" sz="2000" b="1" u="sng" dirty="0">
                <a:solidFill>
                  <a:srgbClr val="FF0000"/>
                </a:solidFill>
                <a:latin typeface="+mj-ea"/>
                <a:ea typeface="+mj-ea"/>
                <a:sym typeface="宋体" panose="02010600030101010101" pitchFamily="2" charset="-122"/>
              </a:rPr>
              <a:t>5</a:t>
            </a:r>
            <a:r>
              <a:rPr lang="zh-CN" altLang="en-US" sz="2000" b="1" u="sng" dirty="0">
                <a:solidFill>
                  <a:srgbClr val="FF0000"/>
                </a:solidFill>
                <a:latin typeface="+mj-ea"/>
                <a:ea typeface="+mj-ea"/>
                <a:sym typeface="宋体" panose="02010600030101010101" pitchFamily="2" charset="-122"/>
              </a:rPr>
              <a:t>月</a:t>
            </a:r>
            <a:r>
              <a:rPr lang="en-US" altLang="zh-CN" sz="2000" b="1" u="sng" dirty="0">
                <a:solidFill>
                  <a:srgbClr val="FF0000"/>
                </a:solidFill>
                <a:latin typeface="+mj-ea"/>
                <a:ea typeface="+mj-ea"/>
                <a:sym typeface="宋体" panose="02010600030101010101" pitchFamily="2" charset="-122"/>
              </a:rPr>
              <a:t>6</a:t>
            </a:r>
            <a:r>
              <a:rPr lang="zh-CN" altLang="en-US" sz="2000" b="1" u="sng" dirty="0">
                <a:solidFill>
                  <a:srgbClr val="FF0000"/>
                </a:solidFill>
                <a:latin typeface="+mj-ea"/>
                <a:ea typeface="+mj-ea"/>
                <a:sym typeface="宋体" panose="02010600030101010101" pitchFamily="2" charset="-122"/>
              </a:rPr>
              <a:t>日这天，相继又有</a:t>
            </a:r>
            <a:r>
              <a:rPr lang="en-US" altLang="zh-CN" sz="2000" b="1" u="sng" dirty="0">
                <a:solidFill>
                  <a:srgbClr val="FF0000"/>
                </a:solidFill>
                <a:latin typeface="+mj-ea"/>
                <a:ea typeface="+mj-ea"/>
                <a:sym typeface="宋体" panose="02010600030101010101" pitchFamily="2" charset="-122"/>
              </a:rPr>
              <a:t>11</a:t>
            </a:r>
            <a:r>
              <a:rPr lang="zh-CN" altLang="en-US" sz="2000" b="1" u="sng" dirty="0">
                <a:solidFill>
                  <a:srgbClr val="FF0000"/>
                </a:solidFill>
                <a:latin typeface="+mj-ea"/>
                <a:ea typeface="+mj-ea"/>
                <a:sym typeface="宋体" panose="02010600030101010101" pitchFamily="2" charset="-122"/>
              </a:rPr>
              <a:t>个人溺亡。（两天之内二十几起溺水死亡事件）</a:t>
            </a:r>
            <a:endParaRPr lang="zh-CN" altLang="en-US" sz="2000" b="1" dirty="0">
              <a:solidFill>
                <a:srgbClr val="333333"/>
              </a:solidFill>
              <a:latin typeface="+mj-ea"/>
              <a:ea typeface="+mj-ea"/>
              <a:sym typeface="宋体" panose="02010600030101010101" pitchFamily="2" charset="-122"/>
            </a:endParaRPr>
          </a:p>
          <a:p>
            <a:pPr eaLnBrk="1" fontAlgn="auto" hangingPunct="1">
              <a:spcBef>
                <a:spcPts val="0"/>
              </a:spcBef>
              <a:spcAft>
                <a:spcPts val="0"/>
              </a:spcAft>
              <a:defRPr/>
            </a:pPr>
            <a:r>
              <a:rPr lang="zh-CN" altLang="en-US" sz="2000" b="1" dirty="0">
                <a:solidFill>
                  <a:srgbClr val="333333"/>
                </a:solidFill>
                <a:latin typeface="+mj-ea"/>
                <a:ea typeface="+mj-ea"/>
                <a:sym typeface="宋体" panose="02010600030101010101" pitchFamily="2" charset="-122"/>
              </a:rPr>
              <a:t>山西省阳泉市东村中学学生施文宇与同学陈龙和潘东旭结伴在河底镇东村村红土坪水库游泳，施文宇同学溺水身亡。</a:t>
            </a:r>
          </a:p>
          <a:p>
            <a:pPr eaLnBrk="1" fontAlgn="auto" hangingPunct="1">
              <a:spcBef>
                <a:spcPts val="0"/>
              </a:spcBef>
              <a:spcAft>
                <a:spcPts val="0"/>
              </a:spcAft>
              <a:defRPr/>
            </a:pPr>
            <a:r>
              <a:rPr lang="zh-CN" altLang="en-US" sz="2000" b="1" dirty="0">
                <a:solidFill>
                  <a:srgbClr val="333333"/>
                </a:solidFill>
                <a:latin typeface="+mj-ea"/>
                <a:ea typeface="+mj-ea"/>
                <a:sym typeface="宋体" panose="02010600030101010101" pitchFamily="2" charset="-122"/>
              </a:rPr>
              <a:t>▼ </a:t>
            </a:r>
            <a:r>
              <a:rPr lang="en-US" altLang="zh-CN" sz="2000" b="1" dirty="0">
                <a:solidFill>
                  <a:srgbClr val="333333"/>
                </a:solidFill>
                <a:latin typeface="+mj-ea"/>
                <a:ea typeface="+mj-ea"/>
                <a:sym typeface="宋体" panose="02010600030101010101" pitchFamily="2" charset="-122"/>
              </a:rPr>
              <a:t>5</a:t>
            </a:r>
            <a:r>
              <a:rPr lang="zh-CN" altLang="en-US" sz="2000" b="1" dirty="0">
                <a:solidFill>
                  <a:srgbClr val="333333"/>
                </a:solidFill>
                <a:latin typeface="+mj-ea"/>
                <a:ea typeface="+mj-ea"/>
                <a:sym typeface="宋体" panose="02010600030101010101" pitchFamily="2" charset="-122"/>
              </a:rPr>
              <a:t>月</a:t>
            </a:r>
            <a:r>
              <a:rPr lang="en-US" altLang="zh-CN" sz="2000" b="1" dirty="0">
                <a:solidFill>
                  <a:srgbClr val="333333"/>
                </a:solidFill>
                <a:latin typeface="+mj-ea"/>
                <a:ea typeface="+mj-ea"/>
                <a:sym typeface="宋体" panose="02010600030101010101" pitchFamily="2" charset="-122"/>
              </a:rPr>
              <a:t>6</a:t>
            </a:r>
            <a:r>
              <a:rPr lang="zh-CN" altLang="en-US" sz="2000" b="1" dirty="0">
                <a:solidFill>
                  <a:srgbClr val="333333"/>
                </a:solidFill>
                <a:latin typeface="+mj-ea"/>
                <a:ea typeface="+mj-ea"/>
                <a:sym typeface="宋体" panose="02010600030101010101" pitchFamily="2" charset="-122"/>
              </a:rPr>
              <a:t>日，距江西宜春市区</a:t>
            </a:r>
            <a:r>
              <a:rPr lang="en-US" altLang="zh-CN" sz="2000" b="1" dirty="0">
                <a:solidFill>
                  <a:srgbClr val="333333"/>
                </a:solidFill>
                <a:latin typeface="+mj-ea"/>
                <a:ea typeface="+mj-ea"/>
                <a:sym typeface="宋体" panose="02010600030101010101" pitchFamily="2" charset="-122"/>
              </a:rPr>
              <a:t>80</a:t>
            </a:r>
            <a:r>
              <a:rPr lang="zh-CN" altLang="en-US" sz="2000" b="1" dirty="0">
                <a:solidFill>
                  <a:srgbClr val="333333"/>
                </a:solidFill>
                <a:latin typeface="+mj-ea"/>
                <a:ea typeface="+mj-ea"/>
                <a:sym typeface="宋体" panose="02010600030101010101" pitchFamily="2" charset="-122"/>
              </a:rPr>
              <a:t>余公里的一个小山村，李细秀老人在外玩耍的</a:t>
            </a:r>
            <a:r>
              <a:rPr lang="en-US" altLang="zh-CN" sz="2000" b="1" dirty="0">
                <a:solidFill>
                  <a:srgbClr val="333333"/>
                </a:solidFill>
                <a:latin typeface="+mj-ea"/>
                <a:ea typeface="+mj-ea"/>
                <a:sym typeface="宋体" panose="02010600030101010101" pitchFamily="2" charset="-122"/>
              </a:rPr>
              <a:t>5</a:t>
            </a:r>
            <a:r>
              <a:rPr lang="zh-CN" altLang="en-US" sz="2000" b="1" dirty="0">
                <a:solidFill>
                  <a:srgbClr val="333333"/>
                </a:solidFill>
                <a:latin typeface="+mj-ea"/>
                <a:ea typeface="+mj-ea"/>
                <a:sym typeface="宋体" panose="02010600030101010101" pitchFamily="2" charset="-122"/>
              </a:rPr>
              <a:t>个孙子孙女在水塘溺亡。只有最小的孙子生还。</a:t>
            </a:r>
          </a:p>
          <a:p>
            <a:pPr eaLnBrk="1" fontAlgn="auto" hangingPunct="1">
              <a:spcBef>
                <a:spcPts val="0"/>
              </a:spcBef>
              <a:spcAft>
                <a:spcPts val="0"/>
              </a:spcAft>
              <a:defRPr/>
            </a:pPr>
            <a:r>
              <a:rPr lang="zh-CN" altLang="en-US" sz="2000" b="1" dirty="0">
                <a:solidFill>
                  <a:srgbClr val="333333"/>
                </a:solidFill>
                <a:latin typeface="+mj-ea"/>
                <a:ea typeface="+mj-ea"/>
                <a:sym typeface="宋体" panose="02010600030101010101" pitchFamily="2" charset="-122"/>
              </a:rPr>
              <a:t>▼ </a:t>
            </a:r>
            <a:r>
              <a:rPr lang="en-US" altLang="zh-CN" sz="2000" b="1" dirty="0">
                <a:solidFill>
                  <a:srgbClr val="333333"/>
                </a:solidFill>
                <a:latin typeface="+mj-ea"/>
                <a:ea typeface="+mj-ea"/>
                <a:sym typeface="宋体" panose="02010600030101010101" pitchFamily="2" charset="-122"/>
              </a:rPr>
              <a:t>5</a:t>
            </a:r>
            <a:r>
              <a:rPr lang="zh-CN" altLang="en-US" sz="2000" b="1" dirty="0">
                <a:solidFill>
                  <a:srgbClr val="333333"/>
                </a:solidFill>
                <a:latin typeface="+mj-ea"/>
                <a:ea typeface="+mj-ea"/>
                <a:sym typeface="宋体" panose="02010600030101010101" pitchFamily="2" charset="-122"/>
              </a:rPr>
              <a:t>月</a:t>
            </a:r>
            <a:r>
              <a:rPr lang="en-US" altLang="zh-CN" sz="2000" b="1" dirty="0">
                <a:solidFill>
                  <a:srgbClr val="333333"/>
                </a:solidFill>
                <a:latin typeface="+mj-ea"/>
                <a:ea typeface="+mj-ea"/>
                <a:sym typeface="宋体" panose="02010600030101010101" pitchFamily="2" charset="-122"/>
              </a:rPr>
              <a:t>6</a:t>
            </a:r>
            <a:r>
              <a:rPr lang="zh-CN" altLang="en-US" sz="2000" b="1" dirty="0">
                <a:solidFill>
                  <a:srgbClr val="333333"/>
                </a:solidFill>
                <a:latin typeface="+mj-ea"/>
                <a:ea typeface="+mj-ea"/>
                <a:sym typeface="宋体" panose="02010600030101010101" pitchFamily="2" charset="-122"/>
              </a:rPr>
              <a:t>日，安徽省铜陵职业技术学院和安徽工业职业技术学院</a:t>
            </a:r>
            <a:r>
              <a:rPr lang="en-US" altLang="zh-CN" sz="2000" b="1" dirty="0">
                <a:solidFill>
                  <a:srgbClr val="333333"/>
                </a:solidFill>
                <a:latin typeface="+mj-ea"/>
                <a:ea typeface="+mj-ea"/>
                <a:sym typeface="宋体" panose="02010600030101010101" pitchFamily="2" charset="-122"/>
              </a:rPr>
              <a:t>10</a:t>
            </a:r>
            <a:r>
              <a:rPr lang="zh-CN" altLang="en-US" sz="2000" b="1" dirty="0">
                <a:solidFill>
                  <a:srgbClr val="333333"/>
                </a:solidFill>
                <a:latin typeface="+mj-ea"/>
                <a:ea typeface="+mj-ea"/>
                <a:sym typeface="宋体" panose="02010600030101010101" pitchFamily="2" charset="-122"/>
              </a:rPr>
              <a:t>名学生到铜陵县老洲乡太阳岛游玩，</a:t>
            </a:r>
            <a:r>
              <a:rPr lang="en-US" altLang="zh-CN" sz="2000" b="1" dirty="0">
                <a:solidFill>
                  <a:srgbClr val="333333"/>
                </a:solidFill>
                <a:latin typeface="+mj-ea"/>
                <a:ea typeface="+mj-ea"/>
                <a:sym typeface="宋体" panose="02010600030101010101" pitchFamily="2" charset="-122"/>
              </a:rPr>
              <a:t>1</a:t>
            </a:r>
            <a:r>
              <a:rPr lang="zh-CN" altLang="en-US" sz="2000" b="1" dirty="0">
                <a:solidFill>
                  <a:srgbClr val="333333"/>
                </a:solidFill>
                <a:latin typeface="+mj-ea"/>
                <a:ea typeface="+mj-ea"/>
                <a:sym typeface="宋体" panose="02010600030101010101" pitchFamily="2" charset="-122"/>
              </a:rPr>
              <a:t>名女生不慎落水，</a:t>
            </a:r>
            <a:r>
              <a:rPr lang="en-US" altLang="zh-CN" sz="2000" b="1" dirty="0">
                <a:solidFill>
                  <a:srgbClr val="333333"/>
                </a:solidFill>
                <a:latin typeface="+mj-ea"/>
                <a:ea typeface="+mj-ea"/>
                <a:sym typeface="宋体" panose="02010600030101010101" pitchFamily="2" charset="-122"/>
              </a:rPr>
              <a:t>6</a:t>
            </a:r>
            <a:r>
              <a:rPr lang="zh-CN" altLang="en-US" sz="2000" b="1" dirty="0">
                <a:solidFill>
                  <a:srgbClr val="333333"/>
                </a:solidFill>
                <a:latin typeface="+mj-ea"/>
                <a:ea typeface="+mj-ea"/>
                <a:sym typeface="宋体" panose="02010600030101010101" pitchFamily="2" charset="-122"/>
              </a:rPr>
              <a:t>名学生下水施救，造成</a:t>
            </a:r>
            <a:r>
              <a:rPr lang="en-US" altLang="zh-CN" sz="2000" b="1" dirty="0">
                <a:solidFill>
                  <a:srgbClr val="333333"/>
                </a:solidFill>
                <a:latin typeface="+mj-ea"/>
                <a:ea typeface="+mj-ea"/>
                <a:sym typeface="宋体" panose="02010600030101010101" pitchFamily="2" charset="-122"/>
              </a:rPr>
              <a:t>5</a:t>
            </a:r>
            <a:r>
              <a:rPr lang="zh-CN" altLang="en-US" sz="2000" b="1" dirty="0">
                <a:solidFill>
                  <a:srgbClr val="333333"/>
                </a:solidFill>
                <a:latin typeface="+mj-ea"/>
                <a:ea typeface="+mj-ea"/>
                <a:sym typeface="宋体" panose="02010600030101010101" pitchFamily="2" charset="-122"/>
              </a:rPr>
              <a:t>人溺水死亡。</a:t>
            </a:r>
          </a:p>
          <a:p>
            <a:pPr eaLnBrk="1" fontAlgn="auto" hangingPunct="1">
              <a:spcBef>
                <a:spcPts val="0"/>
              </a:spcBef>
              <a:spcAft>
                <a:spcPts val="0"/>
              </a:spcAft>
              <a:defRPr/>
            </a:pPr>
            <a:r>
              <a:rPr lang="zh-CN" altLang="en-US" sz="2000" b="1" dirty="0">
                <a:solidFill>
                  <a:srgbClr val="333333"/>
                </a:solidFill>
                <a:latin typeface="+mj-ea"/>
                <a:ea typeface="+mj-ea"/>
                <a:sym typeface="宋体" panose="02010600030101010101" pitchFamily="2" charset="-122"/>
              </a:rPr>
              <a:t>▼ </a:t>
            </a:r>
            <a:r>
              <a:rPr lang="en-US" altLang="zh-CN" sz="2000" b="1" dirty="0">
                <a:solidFill>
                  <a:srgbClr val="333333"/>
                </a:solidFill>
                <a:latin typeface="+mj-ea"/>
                <a:ea typeface="+mj-ea"/>
                <a:sym typeface="宋体" panose="02010600030101010101" pitchFamily="2" charset="-122"/>
              </a:rPr>
              <a:t>5</a:t>
            </a:r>
            <a:r>
              <a:rPr lang="zh-CN" altLang="en-US" sz="2000" b="1" dirty="0">
                <a:solidFill>
                  <a:srgbClr val="333333"/>
                </a:solidFill>
                <a:latin typeface="+mj-ea"/>
                <a:ea typeface="+mj-ea"/>
                <a:sym typeface="宋体" panose="02010600030101010101" pitchFamily="2" charset="-122"/>
              </a:rPr>
              <a:t>月</a:t>
            </a:r>
            <a:r>
              <a:rPr lang="en-US" altLang="zh-CN" sz="2000" b="1" dirty="0">
                <a:solidFill>
                  <a:srgbClr val="333333"/>
                </a:solidFill>
                <a:latin typeface="+mj-ea"/>
                <a:ea typeface="+mj-ea"/>
                <a:sym typeface="宋体" panose="02010600030101010101" pitchFamily="2" charset="-122"/>
              </a:rPr>
              <a:t>11</a:t>
            </a:r>
            <a:r>
              <a:rPr lang="zh-CN" altLang="en-US" sz="2000" b="1" dirty="0">
                <a:solidFill>
                  <a:srgbClr val="333333"/>
                </a:solidFill>
                <a:latin typeface="+mj-ea"/>
                <a:ea typeface="+mj-ea"/>
                <a:sym typeface="宋体" panose="02010600030101010101" pitchFamily="2" charset="-122"/>
              </a:rPr>
              <a:t>日，江西永丰县陶唐辖区内发生一起幼儿溺水死亡事件。</a:t>
            </a:r>
          </a:p>
          <a:p>
            <a:pPr eaLnBrk="1" fontAlgn="auto" hangingPunct="1">
              <a:spcBef>
                <a:spcPts val="0"/>
              </a:spcBef>
              <a:spcAft>
                <a:spcPts val="0"/>
              </a:spcAft>
              <a:defRPr/>
            </a:pPr>
            <a:r>
              <a:rPr lang="zh-CN" altLang="en-US" sz="2000" b="1" dirty="0">
                <a:solidFill>
                  <a:srgbClr val="333333"/>
                </a:solidFill>
                <a:latin typeface="+mj-ea"/>
                <a:ea typeface="+mj-ea"/>
                <a:sym typeface="宋体" panose="02010600030101010101" pitchFamily="2" charset="-122"/>
              </a:rPr>
              <a:t>▼ </a:t>
            </a:r>
            <a:r>
              <a:rPr lang="en-US" altLang="zh-CN" sz="2000" b="1" dirty="0">
                <a:solidFill>
                  <a:srgbClr val="333333"/>
                </a:solidFill>
                <a:latin typeface="+mj-ea"/>
                <a:ea typeface="+mj-ea"/>
                <a:sym typeface="宋体" panose="02010600030101010101" pitchFamily="2" charset="-122"/>
              </a:rPr>
              <a:t>5</a:t>
            </a:r>
            <a:r>
              <a:rPr lang="zh-CN" altLang="en-US" sz="2000" b="1" dirty="0">
                <a:solidFill>
                  <a:srgbClr val="333333"/>
                </a:solidFill>
                <a:latin typeface="+mj-ea"/>
                <a:ea typeface="+mj-ea"/>
                <a:sym typeface="宋体" panose="02010600030101010101" pitchFamily="2" charset="-122"/>
              </a:rPr>
              <a:t>月</a:t>
            </a:r>
            <a:r>
              <a:rPr lang="en-US" altLang="zh-CN" sz="2000" b="1" dirty="0">
                <a:solidFill>
                  <a:srgbClr val="333333"/>
                </a:solidFill>
                <a:latin typeface="+mj-ea"/>
                <a:ea typeface="+mj-ea"/>
                <a:sym typeface="宋体" panose="02010600030101010101" pitchFamily="2" charset="-122"/>
              </a:rPr>
              <a:t>27</a:t>
            </a:r>
            <a:r>
              <a:rPr lang="zh-CN" altLang="en-US" sz="2000" b="1" dirty="0">
                <a:solidFill>
                  <a:srgbClr val="333333"/>
                </a:solidFill>
                <a:latin typeface="+mj-ea"/>
                <a:ea typeface="+mj-ea"/>
                <a:sym typeface="宋体" panose="02010600030101010101" pitchFamily="2" charset="-122"/>
              </a:rPr>
              <a:t>日（周日）下午</a:t>
            </a:r>
            <a:r>
              <a:rPr lang="en-US" altLang="zh-CN" sz="2000" b="1" dirty="0">
                <a:solidFill>
                  <a:srgbClr val="333333"/>
                </a:solidFill>
                <a:latin typeface="+mj-ea"/>
                <a:ea typeface="+mj-ea"/>
                <a:sym typeface="宋体" panose="02010600030101010101" pitchFamily="2" charset="-122"/>
              </a:rPr>
              <a:t>4</a:t>
            </a:r>
            <a:r>
              <a:rPr lang="zh-CN" altLang="en-US" sz="2000" b="1" dirty="0">
                <a:solidFill>
                  <a:srgbClr val="333333"/>
                </a:solidFill>
                <a:latin typeface="+mj-ea"/>
                <a:ea typeface="+mj-ea"/>
                <a:sym typeface="宋体" panose="02010600030101010101" pitchFamily="2" charset="-122"/>
              </a:rPr>
              <a:t>点左右，湖北省孝昌县季店乡中心小学</a:t>
            </a:r>
            <a:r>
              <a:rPr lang="en-US" altLang="zh-CN" sz="2000" b="1" dirty="0">
                <a:solidFill>
                  <a:srgbClr val="333333"/>
                </a:solidFill>
                <a:latin typeface="+mj-ea"/>
                <a:ea typeface="+mj-ea"/>
                <a:sym typeface="宋体" panose="02010600030101010101" pitchFamily="2" charset="-122"/>
              </a:rPr>
              <a:t>5</a:t>
            </a:r>
            <a:r>
              <a:rPr lang="zh-CN" altLang="en-US" sz="2000" b="1" dirty="0">
                <a:solidFill>
                  <a:srgbClr val="333333"/>
                </a:solidFill>
                <a:latin typeface="+mj-ea"/>
                <a:ea typeface="+mj-ea"/>
                <a:sym typeface="宋体" panose="02010600030101010101" pitchFamily="2" charset="-122"/>
              </a:rPr>
              <a:t>名六年级女学生在家结伴游泳时发生险情，不幸溺水身亡。</a:t>
            </a:r>
          </a:p>
          <a:p>
            <a:pPr eaLnBrk="1" fontAlgn="auto" hangingPunct="1">
              <a:spcBef>
                <a:spcPts val="0"/>
              </a:spcBef>
              <a:spcAft>
                <a:spcPts val="0"/>
              </a:spcAft>
              <a:defRPr/>
            </a:pPr>
            <a:r>
              <a:rPr lang="zh-CN" altLang="en-US" sz="2000" b="1" dirty="0">
                <a:solidFill>
                  <a:srgbClr val="333333"/>
                </a:solidFill>
                <a:latin typeface="+mj-ea"/>
                <a:ea typeface="+mj-ea"/>
                <a:sym typeface="宋体" panose="02010600030101010101" pitchFamily="2" charset="-122"/>
              </a:rPr>
              <a:t>▼ </a:t>
            </a:r>
            <a:r>
              <a:rPr lang="en-US" altLang="zh-CN" sz="2000" b="1" dirty="0">
                <a:solidFill>
                  <a:srgbClr val="333333"/>
                </a:solidFill>
                <a:latin typeface="+mj-ea"/>
                <a:ea typeface="+mj-ea"/>
                <a:sym typeface="宋体" panose="02010600030101010101" pitchFamily="2" charset="-122"/>
              </a:rPr>
              <a:t>5</a:t>
            </a:r>
            <a:r>
              <a:rPr lang="zh-CN" altLang="en-US" sz="2000" b="1" dirty="0">
                <a:solidFill>
                  <a:srgbClr val="333333"/>
                </a:solidFill>
                <a:latin typeface="+mj-ea"/>
                <a:ea typeface="+mj-ea"/>
                <a:sym typeface="宋体" panose="02010600030101010101" pitchFamily="2" charset="-122"/>
              </a:rPr>
              <a:t>月</a:t>
            </a:r>
            <a:r>
              <a:rPr lang="en-US" altLang="zh-CN" sz="2000" b="1" dirty="0">
                <a:solidFill>
                  <a:srgbClr val="333333"/>
                </a:solidFill>
                <a:latin typeface="+mj-ea"/>
                <a:ea typeface="+mj-ea"/>
                <a:sym typeface="宋体" panose="02010600030101010101" pitchFamily="2" charset="-122"/>
              </a:rPr>
              <a:t>29</a:t>
            </a:r>
            <a:r>
              <a:rPr lang="zh-CN" altLang="en-US" sz="2000" b="1" dirty="0">
                <a:solidFill>
                  <a:srgbClr val="333333"/>
                </a:solidFill>
                <a:latin typeface="+mj-ea"/>
                <a:ea typeface="+mj-ea"/>
                <a:sym typeface="宋体" panose="02010600030101010101" pitchFamily="2" charset="-122"/>
              </a:rPr>
              <a:t>日，甘肃省陇南市宕昌县城关第三小学</a:t>
            </a:r>
            <a:r>
              <a:rPr lang="en-US" altLang="zh-CN" sz="2000" b="1" dirty="0">
                <a:solidFill>
                  <a:srgbClr val="333333"/>
                </a:solidFill>
                <a:latin typeface="+mj-ea"/>
                <a:ea typeface="+mj-ea"/>
                <a:sym typeface="宋体" panose="02010600030101010101" pitchFamily="2" charset="-122"/>
              </a:rPr>
              <a:t>2</a:t>
            </a:r>
            <a:r>
              <a:rPr lang="zh-CN" altLang="en-US" sz="2000" b="1" dirty="0">
                <a:solidFill>
                  <a:srgbClr val="333333"/>
                </a:solidFill>
                <a:latin typeface="+mj-ea"/>
                <a:ea typeface="+mj-ea"/>
                <a:sym typeface="宋体" panose="02010600030101010101" pitchFamily="2" charset="-122"/>
              </a:rPr>
              <a:t>名学生在县城计子川大桥下岷江游泳时溺水身亡。</a:t>
            </a:r>
            <a:endParaRPr lang="zh-CN" altLang="en-US" sz="2000" dirty="0">
              <a:latin typeface="+mj-ea"/>
              <a:ea typeface="+mj-ea"/>
            </a:endParaRPr>
          </a:p>
        </p:txBody>
      </p:sp>
      <p:sp>
        <p:nvSpPr>
          <p:cNvPr id="6" name="文本框 5"/>
          <p:cNvSpPr txBox="1"/>
          <p:nvPr/>
        </p:nvSpPr>
        <p:spPr>
          <a:xfrm>
            <a:off x="1100138" y="115888"/>
            <a:ext cx="2032000" cy="647700"/>
          </a:xfrm>
          <a:prstGeom prst="rect">
            <a:avLst/>
          </a:prstGeom>
          <a:noFill/>
        </p:spPr>
        <p:txBody>
          <a:bodyPr wrap="none">
            <a:spAutoFit/>
          </a:bodyPr>
          <a:lstStyle/>
          <a:p>
            <a:pPr fontAlgn="auto">
              <a:spcBef>
                <a:spcPts val="0"/>
              </a:spcBef>
              <a:spcAft>
                <a:spcPts val="0"/>
              </a:spcAft>
              <a:defRPr/>
            </a:pPr>
            <a:r>
              <a:rPr lang="zh-CN" altLang="en-US" sz="3600" b="1" dirty="0">
                <a:solidFill>
                  <a:schemeClr val="bg1"/>
                </a:solidFill>
                <a:latin typeface="+mj-ea"/>
                <a:ea typeface="+mj-ea"/>
              </a:rPr>
              <a:t>事故案例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noChangeArrowheads="1"/>
          </p:cNvSpPr>
          <p:nvPr>
            <p:ph type="title" idx="4294967295"/>
          </p:nvPr>
        </p:nvSpPr>
        <p:spPr>
          <a:xfrm>
            <a:off x="4716463" y="401638"/>
            <a:ext cx="4427537" cy="579437"/>
          </a:xfrm>
        </p:spPr>
        <p:txBody>
          <a:bodyPr rtlCol="0">
            <a:normAutofit fontScale="90000"/>
          </a:bodyPr>
          <a:lstStyle/>
          <a:p>
            <a:pPr defTabSz="289322" fontAlgn="auto">
              <a:spcAft>
                <a:spcPts val="0"/>
              </a:spcAft>
              <a:defRPr/>
            </a:pPr>
            <a:r>
              <a:rPr lang="en-US" altLang="zh-CN" dirty="0">
                <a:solidFill>
                  <a:srgbClr val="FF0000"/>
                </a:solidFill>
              </a:rPr>
              <a:t>2012</a:t>
            </a:r>
            <a:r>
              <a:rPr lang="zh-CN" altLang="en-US" dirty="0">
                <a:solidFill>
                  <a:srgbClr val="FF0000"/>
                </a:solidFill>
              </a:rPr>
              <a:t>年学生溺水事故案例</a:t>
            </a:r>
          </a:p>
        </p:txBody>
      </p:sp>
      <p:sp>
        <p:nvSpPr>
          <p:cNvPr id="6" name="Text Box 2"/>
          <p:cNvSpPr txBox="1">
            <a:spLocks noChangeArrowheads="1"/>
          </p:cNvSpPr>
          <p:nvPr/>
        </p:nvSpPr>
        <p:spPr bwMode="auto">
          <a:xfrm>
            <a:off x="179388" y="1196975"/>
            <a:ext cx="8713787" cy="5078413"/>
          </a:xfrm>
          <a:prstGeom prst="rect">
            <a:avLst/>
          </a:prstGeom>
          <a:noFill/>
          <a:ln>
            <a:noFill/>
          </a:ln>
          <a:extLst/>
        </p:spPr>
        <p:txBody>
          <a:bodyPr>
            <a:spAutoFit/>
          </a:bodyPr>
          <a:lstStyle>
            <a:lvl1pPr indent="304800"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fontAlgn="auto" hangingPunct="1">
              <a:spcBef>
                <a:spcPts val="0"/>
              </a:spcBef>
              <a:spcAft>
                <a:spcPts val="0"/>
              </a:spcAft>
              <a:defRPr/>
            </a:pPr>
            <a:r>
              <a:rPr lang="zh-CN" altLang="en-US" b="1" u="sng" dirty="0">
                <a:solidFill>
                  <a:srgbClr val="FF0000"/>
                </a:solidFill>
                <a:latin typeface="+mj-ea"/>
                <a:ea typeface="+mj-ea"/>
                <a:sym typeface="宋体" panose="02010600030101010101" pitchFamily="2" charset="-122"/>
              </a:rPr>
              <a:t>（</a:t>
            </a:r>
            <a:r>
              <a:rPr lang="en-US" altLang="zh-CN" b="1" u="sng" dirty="0">
                <a:solidFill>
                  <a:srgbClr val="FF0000"/>
                </a:solidFill>
                <a:latin typeface="+mj-ea"/>
                <a:ea typeface="+mj-ea"/>
                <a:sym typeface="宋体" panose="02010600030101010101" pitchFamily="2" charset="-122"/>
              </a:rPr>
              <a:t>2012.6.9</a:t>
            </a:r>
            <a:r>
              <a:rPr lang="zh-CN" altLang="en-US" b="1" u="sng" dirty="0">
                <a:solidFill>
                  <a:srgbClr val="FF0000"/>
                </a:solidFill>
                <a:latin typeface="+mj-ea"/>
                <a:ea typeface="+mj-ea"/>
                <a:sym typeface="宋体" panose="02010600030101010101" pitchFamily="2" charset="-122"/>
              </a:rPr>
              <a:t>死亡</a:t>
            </a:r>
            <a:r>
              <a:rPr lang="en-US" altLang="zh-CN" b="1" u="sng" dirty="0">
                <a:solidFill>
                  <a:srgbClr val="FF0000"/>
                </a:solidFill>
                <a:latin typeface="+mj-ea"/>
                <a:ea typeface="+mj-ea"/>
                <a:sym typeface="宋体" panose="02010600030101010101" pitchFamily="2" charset="-122"/>
              </a:rPr>
              <a:t>16</a:t>
            </a:r>
            <a:r>
              <a:rPr lang="zh-CN" altLang="en-US" b="1" u="sng" dirty="0">
                <a:solidFill>
                  <a:srgbClr val="FF0000"/>
                </a:solidFill>
                <a:latin typeface="+mj-ea"/>
                <a:ea typeface="+mj-ea"/>
                <a:sym typeface="宋体" panose="02010600030101010101" pitchFamily="2" charset="-122"/>
              </a:rPr>
              <a:t>人）</a:t>
            </a:r>
            <a:endParaRPr lang="zh-CN" altLang="en-US" b="1" dirty="0">
              <a:solidFill>
                <a:srgbClr val="333333"/>
              </a:solidFill>
              <a:latin typeface="+mj-ea"/>
              <a:ea typeface="+mj-ea"/>
              <a:sym typeface="宋体" panose="02010600030101010101" pitchFamily="2" charset="-122"/>
            </a:endParaRPr>
          </a:p>
          <a:p>
            <a:pPr algn="just" eaLnBrk="1" fontAlgn="auto" hangingPunct="1">
              <a:spcBef>
                <a:spcPts val="0"/>
              </a:spcBef>
              <a:spcAft>
                <a:spcPts val="0"/>
              </a:spcAft>
              <a:defRPr/>
            </a:pPr>
            <a:r>
              <a:rPr lang="zh-CN" altLang="en-US" b="1" dirty="0">
                <a:solidFill>
                  <a:srgbClr val="333333"/>
                </a:solidFill>
                <a:latin typeface="+mj-ea"/>
                <a:ea typeface="+mj-ea"/>
                <a:sym typeface="宋体" panose="02010600030101010101" pitchFamily="2" charset="-122"/>
              </a:rPr>
              <a:t>▼</a:t>
            </a:r>
            <a:r>
              <a:rPr lang="en-US" altLang="zh-CN" b="1" dirty="0">
                <a:solidFill>
                  <a:srgbClr val="333333"/>
                </a:solidFill>
                <a:latin typeface="+mj-ea"/>
                <a:ea typeface="+mj-ea"/>
                <a:sym typeface="宋体" panose="02010600030101010101" pitchFamily="2" charset="-122"/>
              </a:rPr>
              <a:t>2012</a:t>
            </a:r>
            <a:r>
              <a:rPr lang="zh-CN" altLang="en-US" b="1" dirty="0">
                <a:solidFill>
                  <a:srgbClr val="333333"/>
                </a:solidFill>
                <a:latin typeface="+mj-ea"/>
                <a:ea typeface="+mj-ea"/>
                <a:sym typeface="宋体" panose="02010600030101010101" pitchFamily="2" charset="-122"/>
              </a:rPr>
              <a:t>年</a:t>
            </a:r>
            <a:r>
              <a:rPr lang="en-US" altLang="zh-CN" b="1" dirty="0">
                <a:solidFill>
                  <a:srgbClr val="333333"/>
                </a:solidFill>
                <a:latin typeface="+mj-ea"/>
                <a:ea typeface="+mj-ea"/>
                <a:sym typeface="宋体" panose="02010600030101010101" pitchFamily="2" charset="-122"/>
              </a:rPr>
              <a:t>6</a:t>
            </a:r>
            <a:r>
              <a:rPr lang="zh-CN" altLang="en-US" b="1" dirty="0">
                <a:solidFill>
                  <a:srgbClr val="333333"/>
                </a:solidFill>
                <a:latin typeface="+mj-ea"/>
                <a:ea typeface="+mj-ea"/>
                <a:sym typeface="宋体" panose="02010600030101010101" pitchFamily="2" charset="-122"/>
              </a:rPr>
              <a:t>月</a:t>
            </a:r>
            <a:r>
              <a:rPr lang="en-US" altLang="zh-CN" b="1" dirty="0">
                <a:solidFill>
                  <a:srgbClr val="333333"/>
                </a:solidFill>
                <a:latin typeface="+mj-ea"/>
                <a:ea typeface="+mj-ea"/>
                <a:sym typeface="宋体" panose="02010600030101010101" pitchFamily="2" charset="-122"/>
              </a:rPr>
              <a:t>9</a:t>
            </a:r>
            <a:r>
              <a:rPr lang="zh-CN" altLang="en-US" b="1" dirty="0">
                <a:solidFill>
                  <a:srgbClr val="333333"/>
                </a:solidFill>
                <a:latin typeface="+mj-ea"/>
                <a:ea typeface="+mj-ea"/>
                <a:sym typeface="宋体" panose="02010600030101010101" pitchFamily="2" charset="-122"/>
              </a:rPr>
              <a:t>日，黑龙江哈尔滨市呼兰区高家村发生溺水事故，</a:t>
            </a:r>
            <a:r>
              <a:rPr lang="en-US" altLang="zh-CN" b="1" dirty="0">
                <a:solidFill>
                  <a:srgbClr val="333333"/>
                </a:solidFill>
                <a:latin typeface="+mj-ea"/>
                <a:ea typeface="+mj-ea"/>
                <a:sym typeface="宋体" panose="02010600030101010101" pitchFamily="2" charset="-122"/>
              </a:rPr>
              <a:t>6</a:t>
            </a:r>
            <a:r>
              <a:rPr lang="zh-CN" altLang="en-US" b="1" dirty="0">
                <a:solidFill>
                  <a:srgbClr val="333333"/>
                </a:solidFill>
                <a:latin typeface="+mj-ea"/>
                <a:ea typeface="+mj-ea"/>
                <a:sym typeface="宋体" panose="02010600030101010101" pitchFamily="2" charset="-122"/>
              </a:rPr>
              <a:t>名中学生落入松花江，其中</a:t>
            </a:r>
            <a:r>
              <a:rPr lang="en-US" altLang="zh-CN" b="1" dirty="0">
                <a:solidFill>
                  <a:srgbClr val="333333"/>
                </a:solidFill>
                <a:latin typeface="+mj-ea"/>
                <a:ea typeface="+mj-ea"/>
                <a:sym typeface="宋体" panose="02010600030101010101" pitchFamily="2" charset="-122"/>
              </a:rPr>
              <a:t>4</a:t>
            </a:r>
            <a:r>
              <a:rPr lang="zh-CN" altLang="en-US" b="1" dirty="0">
                <a:solidFill>
                  <a:srgbClr val="333333"/>
                </a:solidFill>
                <a:latin typeface="+mj-ea"/>
                <a:ea typeface="+mj-ea"/>
                <a:sym typeface="宋体" panose="02010600030101010101" pitchFamily="2" charset="-122"/>
              </a:rPr>
              <a:t>人死亡。</a:t>
            </a:r>
          </a:p>
          <a:p>
            <a:pPr algn="just" eaLnBrk="1" fontAlgn="auto" hangingPunct="1">
              <a:spcBef>
                <a:spcPts val="0"/>
              </a:spcBef>
              <a:spcAft>
                <a:spcPts val="0"/>
              </a:spcAft>
              <a:defRPr/>
            </a:pPr>
            <a:r>
              <a:rPr lang="zh-CN" altLang="en-US" b="1" dirty="0">
                <a:solidFill>
                  <a:srgbClr val="333333"/>
                </a:solidFill>
                <a:latin typeface="+mj-ea"/>
                <a:ea typeface="+mj-ea"/>
                <a:sym typeface="宋体" panose="02010600030101010101" pitchFamily="2" charset="-122"/>
              </a:rPr>
              <a:t>▼</a:t>
            </a:r>
            <a:r>
              <a:rPr lang="en-US" altLang="zh-CN" b="1" dirty="0">
                <a:solidFill>
                  <a:srgbClr val="333333"/>
                </a:solidFill>
                <a:latin typeface="+mj-ea"/>
                <a:ea typeface="+mj-ea"/>
                <a:sym typeface="宋体" panose="02010600030101010101" pitchFamily="2" charset="-122"/>
              </a:rPr>
              <a:t>2012</a:t>
            </a:r>
            <a:r>
              <a:rPr lang="zh-CN" altLang="en-US" b="1" dirty="0">
                <a:solidFill>
                  <a:srgbClr val="333333"/>
                </a:solidFill>
                <a:latin typeface="+mj-ea"/>
                <a:ea typeface="+mj-ea"/>
                <a:sym typeface="宋体" panose="02010600030101010101" pitchFamily="2" charset="-122"/>
              </a:rPr>
              <a:t>年</a:t>
            </a:r>
            <a:r>
              <a:rPr lang="en-US" altLang="zh-CN" b="1" dirty="0">
                <a:solidFill>
                  <a:srgbClr val="333333"/>
                </a:solidFill>
                <a:latin typeface="+mj-ea"/>
                <a:ea typeface="+mj-ea"/>
                <a:sym typeface="宋体" panose="02010600030101010101" pitchFamily="2" charset="-122"/>
              </a:rPr>
              <a:t>6</a:t>
            </a:r>
            <a:r>
              <a:rPr lang="zh-CN" altLang="en-US" b="1" dirty="0">
                <a:solidFill>
                  <a:srgbClr val="333333"/>
                </a:solidFill>
                <a:latin typeface="+mj-ea"/>
                <a:ea typeface="+mj-ea"/>
                <a:sym typeface="宋体" panose="02010600030101010101" pitchFamily="2" charset="-122"/>
              </a:rPr>
              <a:t>月</a:t>
            </a:r>
            <a:r>
              <a:rPr lang="en-US" altLang="zh-CN" b="1" dirty="0">
                <a:solidFill>
                  <a:srgbClr val="333333"/>
                </a:solidFill>
                <a:latin typeface="+mj-ea"/>
                <a:ea typeface="+mj-ea"/>
                <a:sym typeface="宋体" panose="02010600030101010101" pitchFamily="2" charset="-122"/>
              </a:rPr>
              <a:t>9</a:t>
            </a:r>
            <a:r>
              <a:rPr lang="zh-CN" altLang="en-US" b="1" dirty="0">
                <a:solidFill>
                  <a:srgbClr val="333333"/>
                </a:solidFill>
                <a:latin typeface="+mj-ea"/>
                <a:ea typeface="+mj-ea"/>
                <a:sym typeface="宋体" panose="02010600030101010101" pitchFamily="2" charset="-122"/>
              </a:rPr>
              <a:t>日，山东省莱芜市莱城区杨庄中学</a:t>
            </a:r>
            <a:r>
              <a:rPr lang="en-US" altLang="zh-CN" b="1" dirty="0">
                <a:solidFill>
                  <a:srgbClr val="333333"/>
                </a:solidFill>
                <a:latin typeface="+mj-ea"/>
                <a:ea typeface="+mj-ea"/>
                <a:sym typeface="宋体" panose="02010600030101010101" pitchFamily="2" charset="-122"/>
              </a:rPr>
              <a:t>7</a:t>
            </a:r>
            <a:r>
              <a:rPr lang="zh-CN" altLang="en-US" b="1" dirty="0">
                <a:solidFill>
                  <a:srgbClr val="333333"/>
                </a:solidFill>
                <a:latin typeface="+mj-ea"/>
                <a:ea typeface="+mj-ea"/>
                <a:sym typeface="宋体" panose="02010600030101010101" pitchFamily="2" charset="-122"/>
              </a:rPr>
              <a:t>名初三学生结伴在莱芜汇河下游游泳时溺水身亡；</a:t>
            </a:r>
          </a:p>
          <a:p>
            <a:pPr algn="just" eaLnBrk="1" fontAlgn="auto" hangingPunct="1">
              <a:spcBef>
                <a:spcPts val="0"/>
              </a:spcBef>
              <a:spcAft>
                <a:spcPts val="0"/>
              </a:spcAft>
              <a:defRPr/>
            </a:pPr>
            <a:r>
              <a:rPr lang="zh-CN" altLang="en-US" b="1" dirty="0">
                <a:solidFill>
                  <a:srgbClr val="333333"/>
                </a:solidFill>
                <a:latin typeface="+mj-ea"/>
                <a:ea typeface="+mj-ea"/>
                <a:sym typeface="宋体" panose="02010600030101010101" pitchFamily="2" charset="-122"/>
              </a:rPr>
              <a:t>▼</a:t>
            </a:r>
            <a:r>
              <a:rPr lang="en-US" altLang="zh-CN" b="1" dirty="0">
                <a:solidFill>
                  <a:srgbClr val="333333"/>
                </a:solidFill>
                <a:latin typeface="+mj-ea"/>
                <a:ea typeface="+mj-ea"/>
                <a:sym typeface="宋体" panose="02010600030101010101" pitchFamily="2" charset="-122"/>
              </a:rPr>
              <a:t>2012</a:t>
            </a:r>
            <a:r>
              <a:rPr lang="zh-CN" altLang="en-US" b="1" dirty="0">
                <a:solidFill>
                  <a:srgbClr val="333333"/>
                </a:solidFill>
                <a:latin typeface="+mj-ea"/>
                <a:ea typeface="+mj-ea"/>
                <a:sym typeface="宋体" panose="02010600030101010101" pitchFamily="2" charset="-122"/>
              </a:rPr>
              <a:t>年</a:t>
            </a:r>
            <a:r>
              <a:rPr lang="en-US" altLang="zh-CN" b="1" dirty="0">
                <a:solidFill>
                  <a:srgbClr val="333333"/>
                </a:solidFill>
                <a:latin typeface="+mj-ea"/>
                <a:ea typeface="+mj-ea"/>
                <a:sym typeface="宋体" panose="02010600030101010101" pitchFamily="2" charset="-122"/>
              </a:rPr>
              <a:t>6</a:t>
            </a:r>
            <a:r>
              <a:rPr lang="zh-CN" altLang="en-US" b="1" dirty="0">
                <a:solidFill>
                  <a:srgbClr val="333333"/>
                </a:solidFill>
                <a:latin typeface="+mj-ea"/>
                <a:ea typeface="+mj-ea"/>
                <a:sym typeface="宋体" panose="02010600030101010101" pitchFamily="2" charset="-122"/>
              </a:rPr>
              <a:t>月</a:t>
            </a:r>
            <a:r>
              <a:rPr lang="en-US" altLang="zh-CN" b="1" dirty="0">
                <a:solidFill>
                  <a:srgbClr val="333333"/>
                </a:solidFill>
                <a:latin typeface="+mj-ea"/>
                <a:ea typeface="+mj-ea"/>
                <a:sym typeface="宋体" panose="02010600030101010101" pitchFamily="2" charset="-122"/>
              </a:rPr>
              <a:t>9</a:t>
            </a:r>
            <a:r>
              <a:rPr lang="zh-CN" altLang="en-US" b="1" dirty="0">
                <a:solidFill>
                  <a:srgbClr val="333333"/>
                </a:solidFill>
                <a:latin typeface="+mj-ea"/>
                <a:ea typeface="+mj-ea"/>
                <a:sym typeface="宋体" panose="02010600030101010101" pitchFamily="2" charset="-122"/>
              </a:rPr>
              <a:t>日，湖南省邵阳市隆回县桃洪镇文昌村</a:t>
            </a:r>
            <a:r>
              <a:rPr lang="en-US" altLang="zh-CN" b="1" dirty="0">
                <a:solidFill>
                  <a:srgbClr val="333333"/>
                </a:solidFill>
                <a:latin typeface="+mj-ea"/>
                <a:ea typeface="+mj-ea"/>
                <a:sym typeface="宋体" panose="02010600030101010101" pitchFamily="2" charset="-122"/>
              </a:rPr>
              <a:t>5</a:t>
            </a:r>
            <a:r>
              <a:rPr lang="zh-CN" altLang="en-US" b="1" dirty="0">
                <a:solidFill>
                  <a:srgbClr val="333333"/>
                </a:solidFill>
                <a:latin typeface="+mj-ea"/>
                <a:ea typeface="+mj-ea"/>
                <a:sym typeface="宋体" panose="02010600030101010101" pitchFamily="2" charset="-122"/>
              </a:rPr>
              <a:t>名小学生在桃洪镇竹塘村向家山塘游泳时溺水身亡；</a:t>
            </a:r>
          </a:p>
          <a:p>
            <a:pPr algn="just" eaLnBrk="1" fontAlgn="auto" hangingPunct="1">
              <a:spcBef>
                <a:spcPts val="0"/>
              </a:spcBef>
              <a:spcAft>
                <a:spcPts val="0"/>
              </a:spcAft>
              <a:defRPr/>
            </a:pPr>
            <a:r>
              <a:rPr lang="zh-CN" altLang="en-US" b="1" dirty="0">
                <a:solidFill>
                  <a:srgbClr val="333333"/>
                </a:solidFill>
                <a:latin typeface="+mj-ea"/>
                <a:ea typeface="+mj-ea"/>
                <a:sym typeface="宋体" panose="02010600030101010101" pitchFamily="2" charset="-122"/>
              </a:rPr>
              <a:t>▼同日，黑龙江省哈尔滨市呼兰区方台镇</a:t>
            </a:r>
            <a:r>
              <a:rPr lang="en-US" altLang="zh-CN" b="1" dirty="0">
                <a:solidFill>
                  <a:srgbClr val="333333"/>
                </a:solidFill>
                <a:latin typeface="+mj-ea"/>
                <a:ea typeface="+mj-ea"/>
                <a:sym typeface="宋体" panose="02010600030101010101" pitchFamily="2" charset="-122"/>
              </a:rPr>
              <a:t>7</a:t>
            </a:r>
            <a:r>
              <a:rPr lang="zh-CN" altLang="en-US" b="1" dirty="0">
                <a:solidFill>
                  <a:srgbClr val="333333"/>
                </a:solidFill>
                <a:latin typeface="+mj-ea"/>
                <a:ea typeface="+mj-ea"/>
                <a:sym typeface="宋体" panose="02010600030101010101" pitchFamily="2" charset="-122"/>
              </a:rPr>
              <a:t>名学生在松花江边游玩时，</a:t>
            </a:r>
            <a:r>
              <a:rPr lang="en-US" altLang="zh-CN" b="1" dirty="0">
                <a:solidFill>
                  <a:srgbClr val="333333"/>
                </a:solidFill>
                <a:latin typeface="+mj-ea"/>
                <a:ea typeface="+mj-ea"/>
                <a:sym typeface="宋体" panose="02010600030101010101" pitchFamily="2" charset="-122"/>
              </a:rPr>
              <a:t>4</a:t>
            </a:r>
            <a:r>
              <a:rPr lang="zh-CN" altLang="en-US" b="1" dirty="0">
                <a:solidFill>
                  <a:srgbClr val="333333"/>
                </a:solidFill>
                <a:latin typeface="+mj-ea"/>
                <a:ea typeface="+mj-ea"/>
                <a:sym typeface="宋体" panose="02010600030101010101" pitchFamily="2" charset="-122"/>
              </a:rPr>
              <a:t>人溺水身亡。</a:t>
            </a:r>
          </a:p>
          <a:p>
            <a:pPr algn="just" eaLnBrk="1" fontAlgn="auto" hangingPunct="1">
              <a:spcBef>
                <a:spcPts val="0"/>
              </a:spcBef>
              <a:spcAft>
                <a:spcPts val="0"/>
              </a:spcAft>
              <a:defRPr/>
            </a:pPr>
            <a:r>
              <a:rPr lang="zh-CN" altLang="en-US" b="1" dirty="0">
                <a:solidFill>
                  <a:srgbClr val="333333"/>
                </a:solidFill>
                <a:latin typeface="+mj-ea"/>
                <a:ea typeface="+mj-ea"/>
                <a:sym typeface="宋体" panose="02010600030101010101" pitchFamily="2" charset="-122"/>
              </a:rPr>
              <a:t>▼两日后，宁德市周宁</a:t>
            </a:r>
            <a:r>
              <a:rPr lang="en-US" altLang="zh-CN" b="1" dirty="0">
                <a:solidFill>
                  <a:srgbClr val="333333"/>
                </a:solidFill>
                <a:latin typeface="+mj-ea"/>
                <a:ea typeface="+mj-ea"/>
                <a:sym typeface="宋体" panose="02010600030101010101" pitchFamily="2" charset="-122"/>
              </a:rPr>
              <a:t>4</a:t>
            </a:r>
            <a:r>
              <a:rPr lang="zh-CN" altLang="en-US" b="1" dirty="0">
                <a:solidFill>
                  <a:srgbClr val="333333"/>
                </a:solidFill>
                <a:latin typeface="+mj-ea"/>
                <a:ea typeface="+mj-ea"/>
                <a:sym typeface="宋体" panose="02010600030101010101" pitchFamily="2" charset="-122"/>
              </a:rPr>
              <a:t>名高中毕业生在外出游玩时发生了意外。他们在位于该县七步镇八蒲村的山涧中玩耍时先后溺水，其中两人不幸身亡。</a:t>
            </a:r>
          </a:p>
          <a:p>
            <a:pPr algn="just" eaLnBrk="1" fontAlgn="auto" hangingPunct="1">
              <a:spcBef>
                <a:spcPts val="0"/>
              </a:spcBef>
              <a:spcAft>
                <a:spcPts val="0"/>
              </a:spcAft>
              <a:defRPr/>
            </a:pPr>
            <a:r>
              <a:rPr lang="zh-CN" altLang="en-US" b="1" dirty="0">
                <a:solidFill>
                  <a:srgbClr val="333333"/>
                </a:solidFill>
                <a:latin typeface="+mj-ea"/>
                <a:ea typeface="+mj-ea"/>
                <a:sym typeface="宋体" panose="02010600030101010101" pitchFamily="2" charset="-122"/>
              </a:rPr>
              <a:t>▼</a:t>
            </a:r>
            <a:r>
              <a:rPr lang="en-US" altLang="zh-CN" b="1" dirty="0">
                <a:solidFill>
                  <a:srgbClr val="333333"/>
                </a:solidFill>
                <a:latin typeface="+mj-ea"/>
                <a:ea typeface="+mj-ea"/>
                <a:sym typeface="宋体" panose="02010600030101010101" pitchFamily="2" charset="-122"/>
              </a:rPr>
              <a:t>2012</a:t>
            </a:r>
            <a:r>
              <a:rPr lang="zh-CN" altLang="en-US" b="1" dirty="0">
                <a:solidFill>
                  <a:srgbClr val="333333"/>
                </a:solidFill>
                <a:latin typeface="+mj-ea"/>
                <a:ea typeface="+mj-ea"/>
                <a:sym typeface="宋体" panose="02010600030101010101" pitchFamily="2" charset="-122"/>
              </a:rPr>
              <a:t>年</a:t>
            </a:r>
            <a:r>
              <a:rPr lang="en-US" altLang="zh-CN" b="1" dirty="0">
                <a:solidFill>
                  <a:srgbClr val="333333"/>
                </a:solidFill>
                <a:latin typeface="+mj-ea"/>
                <a:ea typeface="+mj-ea"/>
                <a:sym typeface="宋体" panose="02010600030101010101" pitchFamily="2" charset="-122"/>
              </a:rPr>
              <a:t>6</a:t>
            </a:r>
            <a:r>
              <a:rPr lang="zh-CN" altLang="en-US" b="1" dirty="0">
                <a:solidFill>
                  <a:srgbClr val="333333"/>
                </a:solidFill>
                <a:latin typeface="+mj-ea"/>
                <a:ea typeface="+mj-ea"/>
                <a:sym typeface="宋体" panose="02010600030101010101" pitchFamily="2" charset="-122"/>
              </a:rPr>
              <a:t>月</a:t>
            </a:r>
            <a:r>
              <a:rPr lang="en-US" altLang="zh-CN" b="1" dirty="0">
                <a:solidFill>
                  <a:srgbClr val="333333"/>
                </a:solidFill>
                <a:latin typeface="+mj-ea"/>
                <a:ea typeface="+mj-ea"/>
                <a:sym typeface="宋体" panose="02010600030101010101" pitchFamily="2" charset="-122"/>
              </a:rPr>
              <a:t>11</a:t>
            </a:r>
            <a:r>
              <a:rPr lang="zh-CN" altLang="en-US" b="1" dirty="0">
                <a:solidFill>
                  <a:srgbClr val="333333"/>
                </a:solidFill>
                <a:latin typeface="+mj-ea"/>
                <a:ea typeface="+mj-ea"/>
                <a:sym typeface="宋体" panose="02010600030101010101" pitchFamily="2" charset="-122"/>
              </a:rPr>
              <a:t>日，从深圳市急救中心获悉，从</a:t>
            </a:r>
            <a:r>
              <a:rPr lang="en-US" altLang="zh-CN" b="1" dirty="0">
                <a:solidFill>
                  <a:srgbClr val="333333"/>
                </a:solidFill>
                <a:latin typeface="+mj-ea"/>
                <a:ea typeface="+mj-ea"/>
                <a:sym typeface="宋体" panose="02010600030101010101" pitchFamily="2" charset="-122"/>
              </a:rPr>
              <a:t>2012</a:t>
            </a:r>
            <a:r>
              <a:rPr lang="zh-CN" altLang="en-US" b="1" dirty="0">
                <a:solidFill>
                  <a:srgbClr val="333333"/>
                </a:solidFill>
                <a:latin typeface="+mj-ea"/>
                <a:ea typeface="+mj-ea"/>
                <a:sym typeface="宋体" panose="02010600030101010101" pitchFamily="2" charset="-122"/>
              </a:rPr>
              <a:t>年</a:t>
            </a:r>
            <a:r>
              <a:rPr lang="en-US" altLang="zh-CN" b="1" dirty="0">
                <a:solidFill>
                  <a:srgbClr val="333333"/>
                </a:solidFill>
                <a:latin typeface="+mj-ea"/>
                <a:ea typeface="+mj-ea"/>
                <a:sym typeface="宋体" panose="02010600030101010101" pitchFamily="2" charset="-122"/>
              </a:rPr>
              <a:t>5</a:t>
            </a:r>
            <a:r>
              <a:rPr lang="zh-CN" altLang="en-US" b="1" dirty="0">
                <a:solidFill>
                  <a:srgbClr val="333333"/>
                </a:solidFill>
                <a:latin typeface="+mj-ea"/>
                <a:ea typeface="+mj-ea"/>
                <a:sym typeface="宋体" panose="02010600030101010101" pitchFamily="2" charset="-122"/>
              </a:rPr>
              <a:t>月</a:t>
            </a:r>
            <a:r>
              <a:rPr lang="en-US" altLang="zh-CN" b="1" dirty="0">
                <a:solidFill>
                  <a:srgbClr val="333333"/>
                </a:solidFill>
                <a:latin typeface="+mj-ea"/>
                <a:ea typeface="+mj-ea"/>
                <a:sym typeface="宋体" panose="02010600030101010101" pitchFamily="2" charset="-122"/>
              </a:rPr>
              <a:t>1</a:t>
            </a:r>
            <a:r>
              <a:rPr lang="zh-CN" altLang="en-US" b="1" dirty="0">
                <a:solidFill>
                  <a:srgbClr val="333333"/>
                </a:solidFill>
                <a:latin typeface="+mj-ea"/>
                <a:ea typeface="+mj-ea"/>
                <a:sym typeface="宋体" panose="02010600030101010101" pitchFamily="2" charset="-122"/>
              </a:rPr>
              <a:t>日至今，中心共接到溺水事故急救电话</a:t>
            </a:r>
            <a:r>
              <a:rPr lang="en-US" altLang="zh-CN" b="1" dirty="0">
                <a:solidFill>
                  <a:srgbClr val="333333"/>
                </a:solidFill>
                <a:latin typeface="+mj-ea"/>
                <a:ea typeface="+mj-ea"/>
                <a:sym typeface="宋体" panose="02010600030101010101" pitchFamily="2" charset="-122"/>
              </a:rPr>
              <a:t>32</a:t>
            </a:r>
            <a:r>
              <a:rPr lang="zh-CN" altLang="en-US" b="1" dirty="0">
                <a:solidFill>
                  <a:srgbClr val="333333"/>
                </a:solidFill>
                <a:latin typeface="+mj-ea"/>
                <a:ea typeface="+mj-ea"/>
                <a:sym typeface="宋体" panose="02010600030101010101" pitchFamily="2" charset="-122"/>
              </a:rPr>
              <a:t>起，其中</a:t>
            </a:r>
            <a:r>
              <a:rPr lang="en-US" altLang="zh-CN" b="1" dirty="0">
                <a:solidFill>
                  <a:srgbClr val="333333"/>
                </a:solidFill>
                <a:latin typeface="+mj-ea"/>
                <a:ea typeface="+mj-ea"/>
                <a:sym typeface="宋体" panose="02010600030101010101" pitchFamily="2" charset="-122"/>
              </a:rPr>
              <a:t>10</a:t>
            </a:r>
            <a:r>
              <a:rPr lang="zh-CN" altLang="en-US" b="1" dirty="0">
                <a:solidFill>
                  <a:srgbClr val="333333"/>
                </a:solidFill>
                <a:latin typeface="+mj-ea"/>
                <a:ea typeface="+mj-ea"/>
                <a:sym typeface="宋体" panose="02010600030101010101" pitchFamily="2" charset="-122"/>
              </a:rPr>
              <a:t>例为未成年人，溺水事故多发生在海边、水库、池塘等无人看管场所。</a:t>
            </a:r>
            <a:r>
              <a:rPr lang="en-US" altLang="zh-CN" b="1" dirty="0">
                <a:solidFill>
                  <a:srgbClr val="333333"/>
                </a:solidFill>
                <a:latin typeface="+mj-ea"/>
                <a:ea typeface="+mj-ea"/>
                <a:sym typeface="宋体" panose="02010600030101010101" pitchFamily="2" charset="-122"/>
              </a:rPr>
              <a:t>32</a:t>
            </a:r>
            <a:r>
              <a:rPr lang="zh-CN" altLang="en-US" b="1" dirty="0">
                <a:solidFill>
                  <a:srgbClr val="333333"/>
                </a:solidFill>
                <a:latin typeface="+mj-ea"/>
                <a:ea typeface="+mj-ea"/>
                <a:sym typeface="宋体" panose="02010600030101010101" pitchFamily="2" charset="-122"/>
              </a:rPr>
              <a:t>例事故中，</a:t>
            </a:r>
            <a:r>
              <a:rPr lang="en-US" altLang="zh-CN" b="1" dirty="0">
                <a:solidFill>
                  <a:srgbClr val="333333"/>
                </a:solidFill>
                <a:latin typeface="+mj-ea"/>
                <a:ea typeface="+mj-ea"/>
                <a:sym typeface="宋体" panose="02010600030101010101" pitchFamily="2" charset="-122"/>
              </a:rPr>
              <a:t>7</a:t>
            </a:r>
            <a:r>
              <a:rPr lang="zh-CN" altLang="en-US" b="1" dirty="0">
                <a:solidFill>
                  <a:srgbClr val="333333"/>
                </a:solidFill>
                <a:latin typeface="+mj-ea"/>
                <a:ea typeface="+mj-ea"/>
                <a:sym typeface="宋体" panose="02010600030101010101" pitchFamily="2" charset="-122"/>
              </a:rPr>
              <a:t>例死亡，其中两例为未成年人。</a:t>
            </a:r>
          </a:p>
          <a:p>
            <a:pPr algn="just" eaLnBrk="1" fontAlgn="auto" hangingPunct="1">
              <a:spcBef>
                <a:spcPts val="0"/>
              </a:spcBef>
              <a:spcAft>
                <a:spcPts val="0"/>
              </a:spcAft>
              <a:defRPr/>
            </a:pPr>
            <a:r>
              <a:rPr lang="zh-CN" altLang="en-US" b="1" dirty="0">
                <a:solidFill>
                  <a:srgbClr val="333333"/>
                </a:solidFill>
                <a:latin typeface="+mj-ea"/>
                <a:ea typeface="+mj-ea"/>
                <a:sym typeface="宋体" panose="02010600030101010101" pitchFamily="2" charset="-122"/>
              </a:rPr>
              <a:t>▼</a:t>
            </a:r>
            <a:r>
              <a:rPr lang="en-US" altLang="zh-CN" b="1" dirty="0">
                <a:solidFill>
                  <a:srgbClr val="333333"/>
                </a:solidFill>
                <a:latin typeface="+mj-ea"/>
                <a:ea typeface="+mj-ea"/>
                <a:sym typeface="宋体" panose="02010600030101010101" pitchFamily="2" charset="-122"/>
              </a:rPr>
              <a:t>2012</a:t>
            </a:r>
            <a:r>
              <a:rPr lang="zh-CN" altLang="en-US" b="1" dirty="0">
                <a:solidFill>
                  <a:srgbClr val="333333"/>
                </a:solidFill>
                <a:latin typeface="+mj-ea"/>
                <a:ea typeface="+mj-ea"/>
                <a:sym typeface="宋体" panose="02010600030101010101" pitchFamily="2" charset="-122"/>
              </a:rPr>
              <a:t>年</a:t>
            </a:r>
            <a:r>
              <a:rPr lang="en-US" altLang="zh-CN" b="1" dirty="0">
                <a:solidFill>
                  <a:srgbClr val="333333"/>
                </a:solidFill>
                <a:latin typeface="+mj-ea"/>
                <a:ea typeface="+mj-ea"/>
                <a:sym typeface="宋体" panose="02010600030101010101" pitchFamily="2" charset="-122"/>
              </a:rPr>
              <a:t>6</a:t>
            </a:r>
            <a:r>
              <a:rPr lang="zh-CN" altLang="en-US" b="1" dirty="0">
                <a:solidFill>
                  <a:srgbClr val="333333"/>
                </a:solidFill>
                <a:latin typeface="+mj-ea"/>
                <a:ea typeface="+mj-ea"/>
                <a:sym typeface="宋体" panose="02010600030101010101" pitchFamily="2" charset="-122"/>
              </a:rPr>
              <a:t>月</a:t>
            </a:r>
            <a:r>
              <a:rPr lang="en-US" altLang="zh-CN" b="1" dirty="0">
                <a:solidFill>
                  <a:srgbClr val="333333"/>
                </a:solidFill>
                <a:latin typeface="+mj-ea"/>
                <a:ea typeface="+mj-ea"/>
                <a:sym typeface="宋体" panose="02010600030101010101" pitchFamily="2" charset="-122"/>
              </a:rPr>
              <a:t>17</a:t>
            </a:r>
            <a:r>
              <a:rPr lang="zh-CN" altLang="en-US" b="1" dirty="0">
                <a:solidFill>
                  <a:srgbClr val="333333"/>
                </a:solidFill>
                <a:latin typeface="+mj-ea"/>
                <a:ea typeface="+mj-ea"/>
                <a:sym typeface="宋体" panose="02010600030101010101" pitchFamily="2" charset="-122"/>
              </a:rPr>
              <a:t>日东莞市道滘镇近期发生</a:t>
            </a:r>
            <a:r>
              <a:rPr lang="en-US" altLang="zh-CN" b="1" dirty="0">
                <a:solidFill>
                  <a:srgbClr val="333333"/>
                </a:solidFill>
                <a:latin typeface="+mj-ea"/>
                <a:ea typeface="+mj-ea"/>
                <a:sym typeface="宋体" panose="02010600030101010101" pitchFamily="2" charset="-122"/>
              </a:rPr>
              <a:t>3</a:t>
            </a:r>
            <a:r>
              <a:rPr lang="zh-CN" altLang="en-US" b="1" dirty="0">
                <a:solidFill>
                  <a:srgbClr val="333333"/>
                </a:solidFill>
                <a:latin typeface="+mj-ea"/>
                <a:ea typeface="+mj-ea"/>
                <a:sym typeface="宋体" panose="02010600030101010101" pitchFamily="2" charset="-122"/>
              </a:rPr>
              <a:t>名学生同时溺水死亡的事故，三名溺水儿童分别来自广西、河源、湖南等三个地方的三个家庭。</a:t>
            </a:r>
          </a:p>
          <a:p>
            <a:pPr algn="just" eaLnBrk="1" fontAlgn="auto" hangingPunct="1">
              <a:spcBef>
                <a:spcPts val="0"/>
              </a:spcBef>
              <a:spcAft>
                <a:spcPts val="0"/>
              </a:spcAft>
              <a:defRPr/>
            </a:pPr>
            <a:r>
              <a:rPr lang="zh-CN" altLang="en-US" b="1" dirty="0">
                <a:solidFill>
                  <a:srgbClr val="333333"/>
                </a:solidFill>
                <a:latin typeface="+mj-ea"/>
                <a:ea typeface="+mj-ea"/>
                <a:sym typeface="宋体" panose="02010600030101010101" pitchFamily="2" charset="-122"/>
              </a:rPr>
              <a:t>▼</a:t>
            </a:r>
            <a:r>
              <a:rPr lang="en-US" altLang="zh-CN" b="1" dirty="0">
                <a:solidFill>
                  <a:srgbClr val="333333"/>
                </a:solidFill>
                <a:latin typeface="+mj-ea"/>
                <a:ea typeface="+mj-ea"/>
                <a:sym typeface="宋体" panose="02010600030101010101" pitchFamily="2" charset="-122"/>
              </a:rPr>
              <a:t>6</a:t>
            </a:r>
            <a:r>
              <a:rPr lang="zh-CN" altLang="en-US" b="1" dirty="0">
                <a:solidFill>
                  <a:srgbClr val="333333"/>
                </a:solidFill>
                <a:latin typeface="+mj-ea"/>
                <a:ea typeface="+mj-ea"/>
                <a:sym typeface="宋体" panose="02010600030101010101" pitchFamily="2" charset="-122"/>
              </a:rPr>
              <a:t>月</a:t>
            </a:r>
            <a:r>
              <a:rPr lang="en-US" altLang="zh-CN" b="1" dirty="0">
                <a:solidFill>
                  <a:srgbClr val="333333"/>
                </a:solidFill>
                <a:latin typeface="+mj-ea"/>
                <a:ea typeface="+mj-ea"/>
                <a:sym typeface="宋体" panose="02010600030101010101" pitchFamily="2" charset="-122"/>
              </a:rPr>
              <a:t>27</a:t>
            </a:r>
            <a:r>
              <a:rPr lang="zh-CN" altLang="en-US" b="1" dirty="0">
                <a:solidFill>
                  <a:srgbClr val="333333"/>
                </a:solidFill>
                <a:latin typeface="+mj-ea"/>
                <a:ea typeface="+mj-ea"/>
                <a:sym typeface="宋体" panose="02010600030101010101" pitchFamily="2" charset="-122"/>
              </a:rPr>
              <a:t>日，闽侯祥谦发生的</a:t>
            </a:r>
            <a:r>
              <a:rPr lang="en-US" altLang="zh-CN" b="1" dirty="0">
                <a:solidFill>
                  <a:srgbClr val="333333"/>
                </a:solidFill>
                <a:latin typeface="+mj-ea"/>
                <a:ea typeface="+mj-ea"/>
                <a:sym typeface="宋体" panose="02010600030101010101" pitchFamily="2" charset="-122"/>
              </a:rPr>
              <a:t>3</a:t>
            </a:r>
            <a:r>
              <a:rPr lang="zh-CN" altLang="en-US" b="1" dirty="0">
                <a:solidFill>
                  <a:srgbClr val="333333"/>
                </a:solidFill>
                <a:latin typeface="+mj-ea"/>
                <a:ea typeface="+mj-ea"/>
                <a:sym typeface="宋体" panose="02010600030101010101" pitchFamily="2" charset="-122"/>
              </a:rPr>
              <a:t>名外来农民工子女溺亡事件，孩子溺水时家长们都在工作，溺水地点离家长们工作的地点不足</a:t>
            </a:r>
            <a:r>
              <a:rPr lang="en-US" altLang="zh-CN" b="1" dirty="0">
                <a:solidFill>
                  <a:srgbClr val="333333"/>
                </a:solidFill>
                <a:latin typeface="+mj-ea"/>
                <a:ea typeface="+mj-ea"/>
                <a:sym typeface="宋体" panose="02010600030101010101" pitchFamily="2" charset="-122"/>
              </a:rPr>
              <a:t>50</a:t>
            </a:r>
            <a:r>
              <a:rPr lang="zh-CN" altLang="en-US" b="1" dirty="0">
                <a:solidFill>
                  <a:srgbClr val="333333"/>
                </a:solidFill>
                <a:latin typeface="+mj-ea"/>
                <a:ea typeface="+mj-ea"/>
                <a:sym typeface="宋体" panose="02010600030101010101" pitchFamily="2" charset="-122"/>
              </a:rPr>
              <a:t>米。</a:t>
            </a:r>
            <a:endParaRPr lang="zh-CN" altLang="en-US" b="1" u="sng" dirty="0">
              <a:solidFill>
                <a:srgbClr val="333333"/>
              </a:solidFill>
              <a:latin typeface="+mj-ea"/>
              <a:ea typeface="+mj-ea"/>
              <a:sym typeface="宋体" panose="02010600030101010101" pitchFamily="2" charset="-122"/>
            </a:endParaRPr>
          </a:p>
        </p:txBody>
      </p:sp>
      <p:sp>
        <p:nvSpPr>
          <p:cNvPr id="4" name="文本框 3"/>
          <p:cNvSpPr txBox="1"/>
          <p:nvPr/>
        </p:nvSpPr>
        <p:spPr>
          <a:xfrm>
            <a:off x="1100138" y="115888"/>
            <a:ext cx="2032000" cy="647700"/>
          </a:xfrm>
          <a:prstGeom prst="rect">
            <a:avLst/>
          </a:prstGeom>
          <a:noFill/>
        </p:spPr>
        <p:txBody>
          <a:bodyPr wrap="none">
            <a:spAutoFit/>
          </a:bodyPr>
          <a:lstStyle/>
          <a:p>
            <a:pPr fontAlgn="auto">
              <a:spcBef>
                <a:spcPts val="0"/>
              </a:spcBef>
              <a:spcAft>
                <a:spcPts val="0"/>
              </a:spcAft>
              <a:defRPr/>
            </a:pPr>
            <a:r>
              <a:rPr lang="zh-CN" altLang="en-US" sz="3600" b="1" dirty="0">
                <a:solidFill>
                  <a:schemeClr val="bg1"/>
                </a:solidFill>
                <a:latin typeface="+mj-ea"/>
                <a:ea typeface="+mj-ea"/>
              </a:rPr>
              <a:t>事故案例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srcRect/>
          <a:stretch>
            <a:fillRect/>
          </a:stretch>
        </p:blipFill>
        <p:spPr bwMode="auto">
          <a:xfrm>
            <a:off x="3781425" y="3068638"/>
            <a:ext cx="4895850" cy="3238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pic>
        <p:nvPicPr>
          <p:cNvPr id="6" name="Picture 4"/>
          <p:cNvPicPr>
            <a:picLocks noChangeAspect="1" noChangeArrowheads="1"/>
          </p:cNvPicPr>
          <p:nvPr/>
        </p:nvPicPr>
        <p:blipFill>
          <a:blip r:embed="rId3"/>
          <a:srcRect/>
          <a:stretch>
            <a:fillRect/>
          </a:stretch>
        </p:blipFill>
        <p:spPr bwMode="auto">
          <a:xfrm>
            <a:off x="468313" y="1125538"/>
            <a:ext cx="4865687" cy="3238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
        <p:nvSpPr>
          <p:cNvPr id="7" name="Text Box 5"/>
          <p:cNvSpPr txBox="1">
            <a:spLocks noChangeArrowheads="1"/>
          </p:cNvSpPr>
          <p:nvPr/>
        </p:nvSpPr>
        <p:spPr bwMode="auto">
          <a:xfrm>
            <a:off x="5464175" y="2360613"/>
            <a:ext cx="3214688" cy="641350"/>
          </a:xfrm>
          <a:prstGeom prst="rect">
            <a:avLst/>
          </a:prstGeom>
          <a:noFill/>
          <a:ln>
            <a:noFill/>
          </a:ln>
          <a:extLst/>
        </p:spPr>
        <p:txBody>
          <a:bodyPr>
            <a:spAutoFit/>
          </a:bodyPr>
          <a:lstStyle/>
          <a:p>
            <a:pPr fontAlgn="auto">
              <a:spcBef>
                <a:spcPts val="0"/>
              </a:spcBef>
              <a:spcAft>
                <a:spcPts val="0"/>
              </a:spcAft>
              <a:defRPr/>
            </a:pPr>
            <a:r>
              <a:rPr lang="zh-CN" altLang="en-US" b="1">
                <a:effectLst>
                  <a:outerShdw blurRad="38100" dist="38100" dir="2700000" algn="tl">
                    <a:srgbClr val="C0C0C0"/>
                  </a:outerShdw>
                </a:effectLst>
                <a:latin typeface="+mn-lt"/>
                <a:ea typeface="黑体" panose="02010609060101010101" pitchFamily="49" charset="-122"/>
              </a:rPr>
              <a:t>下图为该村一位老人在安葬地点痛哭。</a:t>
            </a:r>
          </a:p>
        </p:txBody>
      </p:sp>
      <p:sp>
        <p:nvSpPr>
          <p:cNvPr id="8" name="Text Box 6"/>
          <p:cNvSpPr txBox="1">
            <a:spLocks noChangeArrowheads="1"/>
          </p:cNvSpPr>
          <p:nvPr/>
        </p:nvSpPr>
        <p:spPr bwMode="auto">
          <a:xfrm>
            <a:off x="468313" y="4402138"/>
            <a:ext cx="3241675" cy="1739900"/>
          </a:xfrm>
          <a:prstGeom prst="rect">
            <a:avLst/>
          </a:prstGeom>
          <a:noFill/>
          <a:ln>
            <a:noFill/>
          </a:ln>
          <a:extLst/>
        </p:spPr>
        <p:txBody>
          <a:bodyPr>
            <a:spAutoFit/>
          </a:bodyPr>
          <a:lstStyle/>
          <a:p>
            <a:pPr fontAlgn="auto">
              <a:spcBef>
                <a:spcPts val="0"/>
              </a:spcBef>
              <a:spcAft>
                <a:spcPts val="0"/>
              </a:spcAft>
              <a:defRPr/>
            </a:pPr>
            <a:r>
              <a:rPr lang="zh-CN" altLang="en-US" b="1">
                <a:effectLst>
                  <a:outerShdw blurRad="38100" dist="38100" dir="2700000" algn="tl">
                    <a:srgbClr val="C0C0C0"/>
                  </a:outerShdw>
                </a:effectLst>
                <a:latin typeface="黑体" panose="02010609060101010101" pitchFamily="49" charset="-122"/>
                <a:ea typeface="黑体" panose="02010609060101010101" pitchFamily="49" charset="-122"/>
              </a:rPr>
              <a:t>2013年1月7日下午,河南省光山县南向店乡天灯小学4名小学生在上学路上溺水身亡。上图为9日，两名家长再次来到事发现场，收拾这些衣物，准备将之埋掉。</a:t>
            </a:r>
          </a:p>
        </p:txBody>
      </p:sp>
      <p:sp>
        <p:nvSpPr>
          <p:cNvPr id="9" name="文本框 8"/>
          <p:cNvSpPr txBox="1"/>
          <p:nvPr/>
        </p:nvSpPr>
        <p:spPr>
          <a:xfrm>
            <a:off x="1100138" y="115888"/>
            <a:ext cx="2032000" cy="647700"/>
          </a:xfrm>
          <a:prstGeom prst="rect">
            <a:avLst/>
          </a:prstGeom>
          <a:noFill/>
        </p:spPr>
        <p:txBody>
          <a:bodyPr wrap="none">
            <a:spAutoFit/>
          </a:bodyPr>
          <a:lstStyle/>
          <a:p>
            <a:pPr fontAlgn="auto">
              <a:spcBef>
                <a:spcPts val="0"/>
              </a:spcBef>
              <a:spcAft>
                <a:spcPts val="0"/>
              </a:spcAft>
              <a:defRPr/>
            </a:pPr>
            <a:r>
              <a:rPr lang="zh-CN" altLang="en-US" sz="3600" b="1" dirty="0">
                <a:solidFill>
                  <a:schemeClr val="bg1"/>
                </a:solidFill>
                <a:latin typeface="+mj-ea"/>
                <a:ea typeface="+mj-ea"/>
              </a:rPr>
              <a:t>现场直击</a:t>
            </a:r>
          </a:p>
        </p:txBody>
      </p:sp>
    </p:spTree>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3" descr="20080726072955351"/>
          <p:cNvPicPr>
            <a:picLocks noChangeAspect="1" noChangeArrowheads="1"/>
          </p:cNvPicPr>
          <p:nvPr/>
        </p:nvPicPr>
        <p:blipFill>
          <a:blip r:embed="rId2"/>
          <a:srcRect/>
          <a:stretch>
            <a:fillRect/>
          </a:stretch>
        </p:blipFill>
        <p:spPr bwMode="auto">
          <a:xfrm>
            <a:off x="541338" y="1484313"/>
            <a:ext cx="3814762" cy="2735262"/>
          </a:xfrm>
          <a:prstGeom prst="rect">
            <a:avLst/>
          </a:prstGeom>
          <a:noFill/>
          <a:ln w="9525">
            <a:noFill/>
            <a:miter lim="800000"/>
            <a:headEnd/>
            <a:tailEnd/>
          </a:ln>
        </p:spPr>
      </p:pic>
      <p:sp>
        <p:nvSpPr>
          <p:cNvPr id="6" name="Text Box 4"/>
          <p:cNvSpPr txBox="1">
            <a:spLocks noChangeArrowheads="1"/>
          </p:cNvSpPr>
          <p:nvPr/>
        </p:nvSpPr>
        <p:spPr bwMode="auto">
          <a:xfrm>
            <a:off x="538163" y="4294188"/>
            <a:ext cx="3817937" cy="2286000"/>
          </a:xfrm>
          <a:prstGeom prst="rect">
            <a:avLst/>
          </a:prstGeom>
          <a:noFill/>
          <a:ln>
            <a:noFill/>
          </a:ln>
          <a:extLst/>
        </p:spPr>
        <p:txBody>
          <a:bodyPr>
            <a:spAutoFit/>
          </a:bodyPr>
          <a:lstStyle/>
          <a:p>
            <a:pPr fontAlgn="auto">
              <a:spcBef>
                <a:spcPts val="0"/>
              </a:spcBef>
              <a:spcAft>
                <a:spcPts val="0"/>
              </a:spcAft>
              <a:defRPr/>
            </a:pPr>
            <a:r>
              <a:rPr lang="zh-CN" altLang="en-US">
                <a:effectLst>
                  <a:outerShdw blurRad="38100" dist="38100" dir="2700000" algn="tl">
                    <a:srgbClr val="C0C0C0"/>
                  </a:outerShdw>
                </a:effectLst>
                <a:latin typeface="黑体" panose="02010609060101010101" pitchFamily="49" charset="-122"/>
                <a:ea typeface="黑体" panose="02010609060101010101" pitchFamily="49" charset="-122"/>
              </a:rPr>
              <a:t>2013年3月9日8时左右，5名小学生在河津市僧楼镇北王堡村农田一蓄水池溺水身亡。截至当日20时20分，５名小学生尸体全部打捞出水。经查，事件发生的原因是，这几名学生周六节假日结伴到蓄水池边玩耍，意外溺水。</a:t>
            </a:r>
          </a:p>
          <a:p>
            <a:pPr fontAlgn="auto">
              <a:spcBef>
                <a:spcPts val="0"/>
              </a:spcBef>
              <a:spcAft>
                <a:spcPts val="0"/>
              </a:spcAft>
              <a:defRPr/>
            </a:pPr>
            <a:endParaRPr lang="zh-CN" altLang="en-US">
              <a:effectLst>
                <a:outerShdw blurRad="38100" dist="38100" dir="2700000" algn="tl">
                  <a:srgbClr val="C0C0C0"/>
                </a:outerShdw>
              </a:effectLst>
              <a:latin typeface="黑体" panose="02010609060101010101" pitchFamily="49" charset="-122"/>
              <a:ea typeface="黑体" panose="02010609060101010101" pitchFamily="49" charset="-122"/>
            </a:endParaRPr>
          </a:p>
        </p:txBody>
      </p:sp>
      <p:pic>
        <p:nvPicPr>
          <p:cNvPr id="37891" name="Picture 5"/>
          <p:cNvPicPr>
            <a:picLocks noChangeAspect="1" noChangeArrowheads="1"/>
          </p:cNvPicPr>
          <p:nvPr/>
        </p:nvPicPr>
        <p:blipFill>
          <a:blip r:embed="rId3"/>
          <a:srcRect/>
          <a:stretch>
            <a:fillRect/>
          </a:stretch>
        </p:blipFill>
        <p:spPr bwMode="auto">
          <a:xfrm>
            <a:off x="4789488" y="1485900"/>
            <a:ext cx="3900487" cy="2736850"/>
          </a:xfrm>
          <a:prstGeom prst="rect">
            <a:avLst/>
          </a:prstGeom>
          <a:noFill/>
          <a:ln w="9525">
            <a:noFill/>
            <a:miter lim="800000"/>
            <a:headEnd/>
            <a:tailEnd/>
          </a:ln>
        </p:spPr>
      </p:pic>
      <p:sp>
        <p:nvSpPr>
          <p:cNvPr id="8" name="Rectangle 6"/>
          <p:cNvSpPr>
            <a:spLocks noChangeArrowheads="1"/>
          </p:cNvSpPr>
          <p:nvPr/>
        </p:nvSpPr>
        <p:spPr bwMode="auto">
          <a:xfrm>
            <a:off x="4789488" y="1484313"/>
            <a:ext cx="1584325" cy="360362"/>
          </a:xfrm>
          <a:prstGeom prst="rect">
            <a:avLst/>
          </a:prstGeom>
          <a:solidFill>
            <a:srgbClr val="008000">
              <a:alpha val="95999"/>
            </a:srgbClr>
          </a:solidFill>
          <a:ln>
            <a:noFill/>
          </a:ln>
          <a:effectLst/>
          <a:extLst/>
        </p:spPr>
        <p:txBody>
          <a:bodyPr wrap="none" anchor="ctr"/>
          <a:lstStyle/>
          <a:p>
            <a:pPr algn="ctr" fontAlgn="auto">
              <a:spcBef>
                <a:spcPts val="0"/>
              </a:spcBef>
              <a:spcAft>
                <a:spcPts val="0"/>
              </a:spcAft>
              <a:defRPr/>
            </a:pPr>
            <a:r>
              <a:rPr lang="zh-CN" altLang="en-US" sz="2000" b="1">
                <a:solidFill>
                  <a:schemeClr val="bg1"/>
                </a:solidFill>
                <a:effectLst>
                  <a:outerShdw blurRad="38100" dist="38100" dir="2700000" algn="tl">
                    <a:srgbClr val="000000"/>
                  </a:outerShdw>
                </a:effectLst>
                <a:latin typeface="+mn-lt"/>
                <a:ea typeface="黑体" panose="02010609060101010101" pitchFamily="49" charset="-122"/>
              </a:rPr>
              <a:t>营救现场</a:t>
            </a:r>
          </a:p>
        </p:txBody>
      </p:sp>
      <p:sp>
        <p:nvSpPr>
          <p:cNvPr id="9" name="Text Box 7"/>
          <p:cNvSpPr txBox="1">
            <a:spLocks noChangeArrowheads="1"/>
          </p:cNvSpPr>
          <p:nvPr/>
        </p:nvSpPr>
        <p:spPr bwMode="auto">
          <a:xfrm>
            <a:off x="4876800" y="4346575"/>
            <a:ext cx="4016375" cy="1189038"/>
          </a:xfrm>
          <a:prstGeom prst="rect">
            <a:avLst/>
          </a:prstGeom>
          <a:noFill/>
          <a:ln>
            <a:noFill/>
          </a:ln>
          <a:extLst/>
        </p:spPr>
        <p:txBody>
          <a:bodyPr>
            <a:spAutoFit/>
          </a:bodyPr>
          <a:lstStyle/>
          <a:p>
            <a:pPr fontAlgn="auto">
              <a:spcBef>
                <a:spcPts val="0"/>
              </a:spcBef>
              <a:spcAft>
                <a:spcPts val="0"/>
              </a:spcAft>
              <a:defRPr/>
            </a:pPr>
            <a:r>
              <a:rPr lang="zh-CN" altLang="en-US" b="1">
                <a:effectLst>
                  <a:outerShdw blurRad="38100" dist="38100" dir="2700000" algn="tl">
                    <a:srgbClr val="C0C0C0"/>
                  </a:outerShdw>
                </a:effectLst>
                <a:latin typeface="黑体" panose="02010609060101010101" pitchFamily="49" charset="-122"/>
                <a:ea typeface="黑体" panose="02010609060101010101" pitchFamily="49" charset="-122"/>
              </a:rPr>
              <a:t>2013年4月28日，湘乡市育塅乡大桥学校３名五年级女生和1名四年级女生期中考完试后，一起外出游玩。私自下河游泳，不幸意外溺水身亡。</a:t>
            </a:r>
          </a:p>
        </p:txBody>
      </p:sp>
      <p:sp>
        <p:nvSpPr>
          <p:cNvPr id="10" name="文本框 9"/>
          <p:cNvSpPr txBox="1"/>
          <p:nvPr/>
        </p:nvSpPr>
        <p:spPr>
          <a:xfrm>
            <a:off x="1100138" y="115888"/>
            <a:ext cx="2032000" cy="647700"/>
          </a:xfrm>
          <a:prstGeom prst="rect">
            <a:avLst/>
          </a:prstGeom>
          <a:noFill/>
        </p:spPr>
        <p:txBody>
          <a:bodyPr wrap="none">
            <a:spAutoFit/>
          </a:bodyPr>
          <a:lstStyle/>
          <a:p>
            <a:pPr fontAlgn="auto">
              <a:spcBef>
                <a:spcPts val="0"/>
              </a:spcBef>
              <a:spcAft>
                <a:spcPts val="0"/>
              </a:spcAft>
              <a:defRPr/>
            </a:pPr>
            <a:r>
              <a:rPr lang="zh-CN" altLang="en-US" sz="3600" b="1" dirty="0">
                <a:solidFill>
                  <a:schemeClr val="bg1"/>
                </a:solidFill>
                <a:latin typeface="+mj-ea"/>
                <a:ea typeface="+mj-ea"/>
              </a:rPr>
              <a:t>现场直击</a:t>
            </a:r>
          </a:p>
        </p:txBody>
      </p:sp>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00138" y="115888"/>
            <a:ext cx="2032000" cy="647700"/>
          </a:xfrm>
          <a:prstGeom prst="rect">
            <a:avLst/>
          </a:prstGeom>
          <a:noFill/>
        </p:spPr>
        <p:txBody>
          <a:bodyPr wrap="none">
            <a:spAutoFit/>
          </a:bodyPr>
          <a:lstStyle/>
          <a:p>
            <a:pPr fontAlgn="auto">
              <a:spcBef>
                <a:spcPts val="0"/>
              </a:spcBef>
              <a:spcAft>
                <a:spcPts val="0"/>
              </a:spcAft>
              <a:defRPr/>
            </a:pPr>
            <a:r>
              <a:rPr lang="zh-CN" altLang="en-US" sz="3600" b="1" dirty="0">
                <a:solidFill>
                  <a:schemeClr val="bg1"/>
                </a:solidFill>
                <a:latin typeface="+mj-ea"/>
                <a:ea typeface="+mj-ea"/>
              </a:rPr>
              <a:t>现场直击</a:t>
            </a:r>
          </a:p>
        </p:txBody>
      </p:sp>
      <p:sp>
        <p:nvSpPr>
          <p:cNvPr id="5" name="文本框 4"/>
          <p:cNvSpPr txBox="1"/>
          <p:nvPr/>
        </p:nvSpPr>
        <p:spPr>
          <a:xfrm>
            <a:off x="587375" y="4954588"/>
            <a:ext cx="7993063" cy="922337"/>
          </a:xfrm>
          <a:prstGeom prst="rect">
            <a:avLst/>
          </a:prstGeom>
          <a:noFill/>
        </p:spPr>
        <p:txBody>
          <a:bodyPr>
            <a:spAutoFit/>
          </a:bodyPr>
          <a:lstStyle/>
          <a:p>
            <a:pPr algn="just" fontAlgn="auto">
              <a:spcBef>
                <a:spcPts val="0"/>
              </a:spcBef>
              <a:spcAft>
                <a:spcPts val="0"/>
              </a:spcAft>
              <a:defRPr/>
            </a:pPr>
            <a:r>
              <a:rPr lang="en-US" altLang="zh-CN" b="1" dirty="0">
                <a:solidFill>
                  <a:schemeClr val="tx1">
                    <a:lumMod val="50000"/>
                  </a:schemeClr>
                </a:solidFill>
                <a:latin typeface="+mj-ea"/>
                <a:ea typeface="+mj-ea"/>
              </a:rPr>
              <a:t>2014</a:t>
            </a:r>
            <a:r>
              <a:rPr lang="zh-CN" altLang="en-US" b="1" dirty="0">
                <a:solidFill>
                  <a:schemeClr val="tx1">
                    <a:lumMod val="50000"/>
                  </a:schemeClr>
                </a:solidFill>
                <a:latin typeface="+mj-ea"/>
                <a:ea typeface="+mj-ea"/>
              </a:rPr>
              <a:t>年</a:t>
            </a:r>
            <a:r>
              <a:rPr lang="en-US" altLang="zh-CN" b="1" dirty="0">
                <a:solidFill>
                  <a:schemeClr val="tx1">
                    <a:lumMod val="50000"/>
                  </a:schemeClr>
                </a:solidFill>
                <a:latin typeface="+mj-ea"/>
                <a:ea typeface="+mj-ea"/>
              </a:rPr>
              <a:t>4</a:t>
            </a:r>
            <a:r>
              <a:rPr lang="zh-CN" altLang="en-US" b="1" dirty="0">
                <a:solidFill>
                  <a:schemeClr val="tx1">
                    <a:lumMod val="50000"/>
                  </a:schemeClr>
                </a:solidFill>
                <a:latin typeface="+mj-ea"/>
                <a:ea typeface="+mj-ea"/>
              </a:rPr>
              <a:t>月</a:t>
            </a:r>
            <a:r>
              <a:rPr lang="en-US" altLang="zh-CN" b="1" dirty="0">
                <a:solidFill>
                  <a:schemeClr val="tx1">
                    <a:lumMod val="50000"/>
                  </a:schemeClr>
                </a:solidFill>
                <a:latin typeface="+mj-ea"/>
                <a:ea typeface="+mj-ea"/>
              </a:rPr>
              <a:t>24</a:t>
            </a:r>
            <a:r>
              <a:rPr lang="zh-CN" altLang="en-US" b="1" dirty="0">
                <a:solidFill>
                  <a:schemeClr val="tx1">
                    <a:lumMod val="50000"/>
                  </a:schemeClr>
                </a:solidFill>
                <a:latin typeface="+mj-ea"/>
                <a:ea typeface="+mj-ea"/>
              </a:rPr>
              <a:t>日，</a:t>
            </a:r>
            <a:r>
              <a:rPr lang="en-US" altLang="zh-CN" b="1" dirty="0">
                <a:solidFill>
                  <a:schemeClr val="tx1">
                    <a:lumMod val="50000"/>
                  </a:schemeClr>
                </a:solidFill>
                <a:latin typeface="+mj-ea"/>
                <a:ea typeface="+mj-ea"/>
              </a:rPr>
              <a:t>2014</a:t>
            </a:r>
            <a:r>
              <a:rPr lang="zh-CN" altLang="en-US" b="1" dirty="0">
                <a:solidFill>
                  <a:schemeClr val="tx1">
                    <a:lumMod val="50000"/>
                  </a:schemeClr>
                </a:solidFill>
                <a:latin typeface="+mj-ea"/>
                <a:ea typeface="+mj-ea"/>
              </a:rPr>
              <a:t>年</a:t>
            </a:r>
            <a:r>
              <a:rPr lang="en-US" altLang="zh-CN" b="1" dirty="0">
                <a:solidFill>
                  <a:schemeClr val="tx1">
                    <a:lumMod val="50000"/>
                  </a:schemeClr>
                </a:solidFill>
                <a:latin typeface="+mj-ea"/>
                <a:ea typeface="+mj-ea"/>
              </a:rPr>
              <a:t>4</a:t>
            </a:r>
            <a:r>
              <a:rPr lang="zh-CN" altLang="en-US" b="1" dirty="0">
                <a:solidFill>
                  <a:schemeClr val="tx1">
                    <a:lumMod val="50000"/>
                  </a:schemeClr>
                </a:solidFill>
                <a:latin typeface="+mj-ea"/>
                <a:ea typeface="+mj-ea"/>
              </a:rPr>
              <a:t>月</a:t>
            </a:r>
            <a:r>
              <a:rPr lang="en-US" altLang="zh-CN" b="1" dirty="0">
                <a:solidFill>
                  <a:schemeClr val="tx1">
                    <a:lumMod val="50000"/>
                  </a:schemeClr>
                </a:solidFill>
                <a:latin typeface="+mj-ea"/>
                <a:ea typeface="+mj-ea"/>
              </a:rPr>
              <a:t>24</a:t>
            </a:r>
            <a:r>
              <a:rPr lang="zh-CN" altLang="en-US" b="1" dirty="0">
                <a:solidFill>
                  <a:schemeClr val="tx1">
                    <a:lumMod val="50000"/>
                  </a:schemeClr>
                </a:solidFill>
                <a:latin typeface="+mj-ea"/>
                <a:ea typeface="+mj-ea"/>
              </a:rPr>
              <a:t>日下午，云南通海县秀山镇大树小学</a:t>
            </a:r>
            <a:r>
              <a:rPr lang="en-US" altLang="zh-CN" b="1" dirty="0">
                <a:solidFill>
                  <a:schemeClr val="tx1">
                    <a:lumMod val="50000"/>
                  </a:schemeClr>
                </a:solidFill>
                <a:latin typeface="+mj-ea"/>
                <a:ea typeface="+mj-ea"/>
              </a:rPr>
              <a:t>7</a:t>
            </a:r>
            <a:r>
              <a:rPr lang="zh-CN" altLang="en-US" b="1" dirty="0">
                <a:solidFill>
                  <a:schemeClr val="tx1">
                    <a:lumMod val="50000"/>
                  </a:schemeClr>
                </a:solidFill>
                <a:latin typeface="+mj-ea"/>
                <a:ea typeface="+mj-ea"/>
              </a:rPr>
              <a:t>名六年级学生到杞簏湖游玩。他们乘坐废弃渔船划至深水区域时，渔船尾部漏水，最终沉没，</a:t>
            </a:r>
            <a:r>
              <a:rPr lang="en-US" altLang="zh-CN" b="1" dirty="0">
                <a:solidFill>
                  <a:schemeClr val="tx1">
                    <a:lumMod val="50000"/>
                  </a:schemeClr>
                </a:solidFill>
                <a:latin typeface="+mj-ea"/>
                <a:ea typeface="+mj-ea"/>
              </a:rPr>
              <a:t>7</a:t>
            </a:r>
            <a:r>
              <a:rPr lang="zh-CN" altLang="en-US" b="1" dirty="0">
                <a:solidFill>
                  <a:schemeClr val="tx1">
                    <a:lumMod val="50000"/>
                  </a:schemeClr>
                </a:solidFill>
                <a:latin typeface="+mj-ea"/>
                <a:ea typeface="+mj-ea"/>
              </a:rPr>
              <a:t>名学生落水，除</a:t>
            </a:r>
            <a:r>
              <a:rPr lang="en-US" altLang="zh-CN" b="1" dirty="0">
                <a:solidFill>
                  <a:schemeClr val="tx1">
                    <a:lumMod val="50000"/>
                  </a:schemeClr>
                </a:solidFill>
                <a:latin typeface="+mj-ea"/>
                <a:ea typeface="+mj-ea"/>
              </a:rPr>
              <a:t>1</a:t>
            </a:r>
            <a:r>
              <a:rPr lang="zh-CN" altLang="en-US" b="1" dirty="0">
                <a:solidFill>
                  <a:schemeClr val="tx1">
                    <a:lumMod val="50000"/>
                  </a:schemeClr>
                </a:solidFill>
                <a:latin typeface="+mj-ea"/>
                <a:ea typeface="+mj-ea"/>
              </a:rPr>
              <a:t>名学生幸存外，其余学生全部遇难。</a:t>
            </a:r>
          </a:p>
        </p:txBody>
      </p:sp>
      <p:pic>
        <p:nvPicPr>
          <p:cNvPr id="6" name="图片 5"/>
          <p:cNvPicPr>
            <a:picLocks noChangeAspect="1"/>
          </p:cNvPicPr>
          <p:nvPr/>
        </p:nvPicPr>
        <p:blipFill>
          <a:blip r:embed="rId2"/>
          <a:stretch>
            <a:fillRect/>
          </a:stretch>
        </p:blipFill>
        <p:spPr>
          <a:xfrm>
            <a:off x="4583113" y="1196975"/>
            <a:ext cx="4451350" cy="2960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图片 6"/>
          <p:cNvPicPr>
            <a:picLocks noChangeAspect="1"/>
          </p:cNvPicPr>
          <p:nvPr/>
        </p:nvPicPr>
        <p:blipFill>
          <a:blip r:embed="rId3"/>
          <a:stretch>
            <a:fillRect/>
          </a:stretch>
        </p:blipFill>
        <p:spPr>
          <a:xfrm>
            <a:off x="107950" y="1196975"/>
            <a:ext cx="4464050" cy="2960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00138" y="115888"/>
            <a:ext cx="2032000" cy="647700"/>
          </a:xfrm>
          <a:prstGeom prst="rect">
            <a:avLst/>
          </a:prstGeom>
          <a:noFill/>
        </p:spPr>
        <p:txBody>
          <a:bodyPr wrap="none">
            <a:spAutoFit/>
          </a:bodyPr>
          <a:lstStyle/>
          <a:p>
            <a:pPr fontAlgn="auto">
              <a:spcBef>
                <a:spcPts val="0"/>
              </a:spcBef>
              <a:spcAft>
                <a:spcPts val="0"/>
              </a:spcAft>
              <a:defRPr/>
            </a:pPr>
            <a:r>
              <a:rPr lang="zh-CN" altLang="en-US" sz="3600" b="1" dirty="0">
                <a:solidFill>
                  <a:schemeClr val="bg1"/>
                </a:solidFill>
                <a:latin typeface="+mj-ea"/>
                <a:ea typeface="+mj-ea"/>
              </a:rPr>
              <a:t>现场直击</a:t>
            </a:r>
          </a:p>
        </p:txBody>
      </p:sp>
      <p:pic>
        <p:nvPicPr>
          <p:cNvPr id="3" name="图片 2"/>
          <p:cNvPicPr>
            <a:picLocks noChangeAspect="1"/>
          </p:cNvPicPr>
          <p:nvPr/>
        </p:nvPicPr>
        <p:blipFill>
          <a:blip r:embed="rId2"/>
          <a:stretch>
            <a:fillRect/>
          </a:stretch>
        </p:blipFill>
        <p:spPr>
          <a:xfrm>
            <a:off x="179388" y="3213100"/>
            <a:ext cx="4752975" cy="3168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图片 3"/>
          <p:cNvPicPr>
            <a:picLocks noChangeAspect="1"/>
          </p:cNvPicPr>
          <p:nvPr/>
        </p:nvPicPr>
        <p:blipFill>
          <a:blip r:embed="rId3"/>
          <a:stretch>
            <a:fillRect/>
          </a:stretch>
        </p:blipFill>
        <p:spPr>
          <a:xfrm>
            <a:off x="4329113" y="981075"/>
            <a:ext cx="4706937" cy="3136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文本框 4"/>
          <p:cNvSpPr txBox="1"/>
          <p:nvPr/>
        </p:nvSpPr>
        <p:spPr>
          <a:xfrm>
            <a:off x="596900" y="1255713"/>
            <a:ext cx="3038475" cy="1477962"/>
          </a:xfrm>
          <a:prstGeom prst="rect">
            <a:avLst/>
          </a:prstGeom>
          <a:noFill/>
        </p:spPr>
        <p:txBody>
          <a:bodyPr>
            <a:spAutoFit/>
          </a:bodyPr>
          <a:lstStyle/>
          <a:p>
            <a:pPr algn="just" fontAlgn="auto">
              <a:spcBef>
                <a:spcPts val="0"/>
              </a:spcBef>
              <a:spcAft>
                <a:spcPts val="0"/>
              </a:spcAft>
              <a:defRPr/>
            </a:pPr>
            <a:r>
              <a:rPr lang="en-US" altLang="zh-CN" b="1" dirty="0">
                <a:latin typeface="+mj-ea"/>
                <a:ea typeface="+mj-ea"/>
              </a:rPr>
              <a:t>2014</a:t>
            </a:r>
            <a:r>
              <a:rPr lang="zh-CN" altLang="en-US" b="1" dirty="0">
                <a:latin typeface="+mj-ea"/>
                <a:ea typeface="+mj-ea"/>
              </a:rPr>
              <a:t>年</a:t>
            </a:r>
            <a:r>
              <a:rPr lang="en-US" altLang="zh-CN" b="1" dirty="0">
                <a:latin typeface="+mj-ea"/>
                <a:ea typeface="+mj-ea"/>
              </a:rPr>
              <a:t>5</a:t>
            </a:r>
            <a:r>
              <a:rPr lang="zh-CN" altLang="en-US" b="1" dirty="0">
                <a:latin typeface="+mj-ea"/>
                <a:ea typeface="+mj-ea"/>
              </a:rPr>
              <a:t>月</a:t>
            </a:r>
            <a:r>
              <a:rPr lang="en-US" altLang="zh-CN" b="1" dirty="0">
                <a:latin typeface="+mj-ea"/>
                <a:ea typeface="+mj-ea"/>
              </a:rPr>
              <a:t>31</a:t>
            </a:r>
            <a:r>
              <a:rPr lang="zh-CN" altLang="en-US" b="1" dirty="0">
                <a:latin typeface="+mj-ea"/>
                <a:ea typeface="+mj-ea"/>
              </a:rPr>
              <a:t>日下午放学后，广元市某小学四名小学生溺水身亡。据知情人介绍，四名学生</a:t>
            </a:r>
            <a:r>
              <a:rPr lang="en-US" altLang="zh-CN" b="1" dirty="0">
                <a:latin typeface="+mj-ea"/>
                <a:ea typeface="+mj-ea"/>
              </a:rPr>
              <a:t>3</a:t>
            </a:r>
            <a:r>
              <a:rPr lang="zh-CN" altLang="en-US" b="1" dirty="0">
                <a:latin typeface="+mj-ea"/>
                <a:ea typeface="+mj-ea"/>
              </a:rPr>
              <a:t>女</a:t>
            </a:r>
            <a:r>
              <a:rPr lang="en-US" altLang="zh-CN" b="1" dirty="0">
                <a:latin typeface="+mj-ea"/>
                <a:ea typeface="+mj-ea"/>
              </a:rPr>
              <a:t>1</a:t>
            </a:r>
            <a:r>
              <a:rPr lang="zh-CN" altLang="en-US" b="1" dirty="0">
                <a:latin typeface="+mj-ea"/>
                <a:ea typeface="+mj-ea"/>
              </a:rPr>
              <a:t>男，互为广元某小学的同班同学。</a:t>
            </a:r>
          </a:p>
        </p:txBody>
      </p:sp>
      <p:sp>
        <p:nvSpPr>
          <p:cNvPr id="7" name="文本框 6"/>
          <p:cNvSpPr txBox="1"/>
          <p:nvPr/>
        </p:nvSpPr>
        <p:spPr>
          <a:xfrm>
            <a:off x="6089650" y="5440363"/>
            <a:ext cx="3024188" cy="369887"/>
          </a:xfrm>
          <a:prstGeom prst="rect">
            <a:avLst/>
          </a:prstGeom>
          <a:noFill/>
        </p:spPr>
        <p:txBody>
          <a:bodyPr>
            <a:spAutoFit/>
          </a:bodyPr>
          <a:lstStyle/>
          <a:p>
            <a:pPr fontAlgn="auto">
              <a:spcBef>
                <a:spcPts val="0"/>
              </a:spcBef>
              <a:spcAft>
                <a:spcPts val="0"/>
              </a:spcAft>
              <a:defRPr/>
            </a:pPr>
            <a:r>
              <a:rPr lang="zh-CN" altLang="en-US" b="1" dirty="0">
                <a:latin typeface="+mj-ea"/>
                <a:ea typeface="+mj-ea"/>
              </a:rPr>
              <a:t>救援人员正在打捞学生遗体</a:t>
            </a:r>
          </a:p>
        </p:txBody>
      </p:sp>
      <p:sp>
        <p:nvSpPr>
          <p:cNvPr id="8" name="等腰三角形 7"/>
          <p:cNvSpPr/>
          <p:nvPr/>
        </p:nvSpPr>
        <p:spPr>
          <a:xfrm>
            <a:off x="5651500" y="4672013"/>
            <a:ext cx="215900" cy="2159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文本框 8"/>
          <p:cNvSpPr txBox="1"/>
          <p:nvPr/>
        </p:nvSpPr>
        <p:spPr>
          <a:xfrm>
            <a:off x="6119813" y="4594225"/>
            <a:ext cx="3024187" cy="369888"/>
          </a:xfrm>
          <a:prstGeom prst="rect">
            <a:avLst/>
          </a:prstGeom>
          <a:noFill/>
        </p:spPr>
        <p:txBody>
          <a:bodyPr>
            <a:spAutoFit/>
          </a:bodyPr>
          <a:lstStyle/>
          <a:p>
            <a:pPr fontAlgn="auto">
              <a:spcBef>
                <a:spcPts val="0"/>
              </a:spcBef>
              <a:spcAft>
                <a:spcPts val="0"/>
              </a:spcAft>
              <a:defRPr/>
            </a:pPr>
            <a:r>
              <a:rPr lang="zh-CN" altLang="en-US" b="1" dirty="0">
                <a:latin typeface="+mj-ea"/>
                <a:ea typeface="+mj-ea"/>
              </a:rPr>
              <a:t>伤心痛哭的家长</a:t>
            </a:r>
          </a:p>
        </p:txBody>
      </p:sp>
      <p:sp>
        <p:nvSpPr>
          <p:cNvPr id="11" name="等腰三角形 10"/>
          <p:cNvSpPr/>
          <p:nvPr/>
        </p:nvSpPr>
        <p:spPr>
          <a:xfrm rot="16200000">
            <a:off x="5651500" y="5516563"/>
            <a:ext cx="215900" cy="2159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ransition spd="slow">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10.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11.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12.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13.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14.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15.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16.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17.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18.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19.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2.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20.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21.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22.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23.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24.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25.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26.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27.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28.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29.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3.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30.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31.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32.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33.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34.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35.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36.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37.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38.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39.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4.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40.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41.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42.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43.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44.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45.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46.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47.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48.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49.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5.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50.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51.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52.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53.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54.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55.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56.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57.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58.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59.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6.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60.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61.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62.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63.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64.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65.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66.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7.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8.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ags/tag9.xml><?xml version="1.0" encoding="utf-8"?>
<p:tagLst xmlns:a="http://schemas.openxmlformats.org/drawingml/2006/main" xmlns:r="http://schemas.openxmlformats.org/officeDocument/2006/relationships" xmlns:p="http://schemas.openxmlformats.org/presentationml/2006/main">
  <p:tag name="MH" val="20150617055442"/>
  <p:tag name="MH_LIBRARY" val="CONTENTS"/>
  <p:tag name="MH_TYPE" val="OTHERS"/>
  <p:tag name="ID" val="545291"/>
</p:tagLst>
</file>

<file path=ppt/theme/theme1.xml><?xml version="1.0" encoding="utf-8"?>
<a:theme xmlns:a="http://schemas.openxmlformats.org/drawingml/2006/main" name="A000120141119A01PPBG">
  <a:themeElements>
    <a:clrScheme name="自定义 381">
      <a:dk1>
        <a:srgbClr val="5F5F5F"/>
      </a:dk1>
      <a:lt1>
        <a:srgbClr val="FFFFFF"/>
      </a:lt1>
      <a:dk2>
        <a:srgbClr val="5F5F5F"/>
      </a:dk2>
      <a:lt2>
        <a:srgbClr val="FFFFFF"/>
      </a:lt2>
      <a:accent1>
        <a:srgbClr val="009999"/>
      </a:accent1>
      <a:accent2>
        <a:srgbClr val="358CC1"/>
      </a:accent2>
      <a:accent3>
        <a:srgbClr val="A4C37B"/>
      </a:accent3>
      <a:accent4>
        <a:srgbClr val="B49E4C"/>
      </a:accent4>
      <a:accent5>
        <a:srgbClr val="F73C51"/>
      </a:accent5>
      <a:accent6>
        <a:srgbClr val="FFC000"/>
      </a:accent6>
      <a:hlink>
        <a:srgbClr val="00B0F0"/>
      </a:hlink>
      <a:folHlink>
        <a:srgbClr val="AFB2B4"/>
      </a:folHlink>
    </a:clrScheme>
    <a:fontScheme name="KSO主题5">
      <a:majorFont>
        <a:latin typeface="Broadway"/>
        <a:ea typeface="微软雅黑"/>
        <a:cs typeface=""/>
      </a:majorFont>
      <a:minorFont>
        <a:latin typeface="Calibri"/>
        <a:ea typeface="幼圆"/>
        <a:cs typeface=""/>
      </a:minorFont>
    </a:fontScheme>
    <a:fmtScheme name="有光泽">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A000120150324A05PPBG</Template>
  <TotalTime>365</TotalTime>
  <Words>2569</Words>
  <Application>Microsoft Office PowerPoint</Application>
  <PresentationFormat>全屏显示(4:3)</PresentationFormat>
  <Paragraphs>119</Paragraphs>
  <Slides>34</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34</vt:i4>
      </vt:variant>
    </vt:vector>
  </HeadingPairs>
  <TitlesOfParts>
    <vt:vector size="46" baseType="lpstr">
      <vt:lpstr>黑体</vt:lpstr>
      <vt:lpstr>华文行楷</vt:lpstr>
      <vt:lpstr>华文宋体</vt:lpstr>
      <vt:lpstr>楷体_GB2312</vt:lpstr>
      <vt:lpstr>宋体</vt:lpstr>
      <vt:lpstr>微软雅黑</vt:lpstr>
      <vt:lpstr>幼圆</vt:lpstr>
      <vt:lpstr>Arial</vt:lpstr>
      <vt:lpstr>Broadway</vt:lpstr>
      <vt:lpstr>Calibri</vt:lpstr>
      <vt:lpstr>Wingdings 2</vt:lpstr>
      <vt:lpstr>A000120141119A01PPBG</vt:lpstr>
      <vt:lpstr>PowerPoint 演示文稿</vt:lpstr>
      <vt:lpstr>中国溺水死亡数据</vt:lpstr>
      <vt:lpstr>2012年学生溺水事故案例</vt:lpstr>
      <vt:lpstr>2012年学生溺水事故案例</vt:lpstr>
      <vt:lpstr>2012年学生溺水事故案例</vt:lpstr>
      <vt:lpstr>PowerPoint 演示文稿</vt:lpstr>
      <vt:lpstr>PowerPoint 演示文稿</vt:lpstr>
      <vt:lpstr>PowerPoint 演示文稿</vt:lpstr>
      <vt:lpstr>PowerPoint 演示文稿</vt:lpstr>
      <vt:lpstr>PowerPoint 演示文稿</vt:lpstr>
      <vt:lpstr>PowerPoint 演示文稿</vt:lpstr>
      <vt:lpstr>2018年1月12日，在银川市兴庆区发生一起让人痛心的事：当天上午11点左右，9岁的田某某写完作业后，与邻居家的小男孩结伴去家附近的湖面上溜冰玩耍，却不料冰面太薄，田某某不慎掉入水中，后经送医院抢救无效死亡。 </vt:lpstr>
      <vt:lpstr>在2019年1月8日，银川市西夏区1名7岁左右的男童在西夏公园不慎失足落入湖中。群众有的奔走相告，有的试图营救，有的奋不顾身跳入冰窟窿，庆幸的是，小男孩被好心人救上岸，没有生命危险！ </vt:lpstr>
      <vt:lpstr>发生在我们身边的惨剧</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冬季滑冰引发的溺水怎么做</vt:lpstr>
      <vt:lpstr>冬季滑冰引发的溺水怎么做</vt:lpstr>
      <vt:lpstr>PowerPoint 演示文稿</vt:lpstr>
      <vt:lpstr>PowerPoint 演示文稿</vt:lpstr>
    </vt:vector>
  </TitlesOfParts>
  <Company>微软中国</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Windows</cp:lastModifiedBy>
  <cp:revision>68</cp:revision>
  <dcterms:created xsi:type="dcterms:W3CDTF">2015-06-16T08:22:29Z</dcterms:created>
  <dcterms:modified xsi:type="dcterms:W3CDTF">2020-12-21T01:34:22Z</dcterms:modified>
</cp:coreProperties>
</file>