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9" r:id="rId3"/>
    <p:sldId id="418" r:id="rId4"/>
    <p:sldId id="417" r:id="rId5"/>
    <p:sldId id="416" r:id="rId6"/>
    <p:sldId id="415" r:id="rId7"/>
    <p:sldId id="414" r:id="rId8"/>
    <p:sldId id="413" r:id="rId9"/>
    <p:sldId id="412" r:id="rId10"/>
    <p:sldId id="411" r:id="rId11"/>
    <p:sldId id="410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1.wm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0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2.wmf"/><Relationship Id="rId1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4.wmf"/><Relationship Id="rId1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5.wmf"/><Relationship Id="rId1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8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11785" y="291465"/>
          <a:ext cx="11561445" cy="587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0763250" imgH="5962650" progId="Paint.Picture">
                  <p:embed/>
                </p:oleObj>
              </mc:Choice>
              <mc:Fallback>
                <p:oleObj name="" r:id="rId1" imgW="10763250" imgH="5962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1785" y="291465"/>
                        <a:ext cx="11561445" cy="587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646930" y="5388610"/>
            <a:ext cx="3649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2020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级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(6)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班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57175" y="180340"/>
          <a:ext cx="10434955" cy="606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115175" imgH="5591175" progId="Paint.Picture">
                  <p:embed/>
                </p:oleObj>
              </mc:Choice>
              <mc:Fallback>
                <p:oleObj name="" r:id="rId1" imgW="7115175" imgH="55911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7175" y="180340"/>
                        <a:ext cx="10434955" cy="6069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441325" y="398145"/>
          <a:ext cx="11135995" cy="607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420100" imgH="5638800" progId="Paint.Picture">
                  <p:embed/>
                </p:oleObj>
              </mc:Choice>
              <mc:Fallback>
                <p:oleObj name="" r:id="rId1" imgW="8420100" imgH="56388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1325" y="398145"/>
                        <a:ext cx="11135995" cy="6071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544195" y="436880"/>
          <a:ext cx="10904220" cy="581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343900" imgH="5219700" progId="Paint.Picture">
                  <p:embed/>
                </p:oleObj>
              </mc:Choice>
              <mc:Fallback>
                <p:oleObj name="" r:id="rId1" imgW="8343900" imgH="52197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4195" y="436880"/>
                        <a:ext cx="10904220" cy="5812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447675" y="340360"/>
          <a:ext cx="10954385" cy="590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048625" imgH="5876925" progId="Paint.Picture">
                  <p:embed/>
                </p:oleObj>
              </mc:Choice>
              <mc:Fallback>
                <p:oleObj name="" r:id="rId1" imgW="8048625" imgH="58769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7675" y="340360"/>
                        <a:ext cx="10954385" cy="5909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32740" y="407670"/>
          <a:ext cx="11345545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810500" imgH="5172075" progId="Paint.Picture">
                  <p:embed/>
                </p:oleObj>
              </mc:Choice>
              <mc:Fallback>
                <p:oleObj name="" r:id="rId1" imgW="7810500" imgH="51720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2740" y="407670"/>
                        <a:ext cx="11345545" cy="58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520700" y="457835"/>
          <a:ext cx="11124565" cy="573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039100" imgH="4638675" progId="Paint.Picture">
                  <p:embed/>
                </p:oleObj>
              </mc:Choice>
              <mc:Fallback>
                <p:oleObj name="" r:id="rId1" imgW="8039100" imgH="46386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20700" y="457835"/>
                        <a:ext cx="11124565" cy="573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491490" y="446405"/>
          <a:ext cx="11086465" cy="580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296275" imgH="5372100" progId="Paint.Picture">
                  <p:embed/>
                </p:oleObj>
              </mc:Choice>
              <mc:Fallback>
                <p:oleObj name="" r:id="rId1" imgW="8296275" imgH="53721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91490" y="446405"/>
                        <a:ext cx="11086465" cy="580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608965" y="398145"/>
          <a:ext cx="1114361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172450" imgH="5181600" progId="Paint.Picture">
                  <p:embed/>
                </p:oleObj>
              </mc:Choice>
              <mc:Fallback>
                <p:oleObj name="" r:id="rId1" imgW="8172450" imgH="51816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8965" y="398145"/>
                        <a:ext cx="11143615" cy="585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07340" y="426720"/>
          <a:ext cx="10439400" cy="582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458200" imgH="6696075" progId="Paint.Picture">
                  <p:embed/>
                </p:oleObj>
              </mc:Choice>
              <mc:Fallback>
                <p:oleObj name="" r:id="rId1" imgW="8458200" imgH="66960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7340" y="426720"/>
                        <a:ext cx="10439400" cy="582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演示</Application>
  <PresentationFormat>宽屏</PresentationFormat>
  <Paragraphs>2</Paragraphs>
  <Slides>10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10</vt:i4>
      </vt:variant>
      <vt:variant>
        <vt:lpstr>幻灯片标题</vt:lpstr>
      </vt:variant>
      <vt:variant>
        <vt:i4>10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华文新魏</vt:lpstr>
      <vt:lpstr>黑体</vt:lpstr>
      <vt:lpstr>Office 主题​​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与你同行</cp:lastModifiedBy>
  <cp:revision>151</cp:revision>
  <dcterms:created xsi:type="dcterms:W3CDTF">2019-06-19T02:08:00Z</dcterms:created>
  <dcterms:modified xsi:type="dcterms:W3CDTF">2020-12-02T10:38:54Z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