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70" r:id="rId3"/>
    <p:sldMasterId id="2147483676" r:id="rId4"/>
  </p:sldMasterIdLst>
  <p:notesMasterIdLst>
    <p:notesMasterId r:id="rId45"/>
  </p:notesMasterIdLst>
  <p:handoutMasterIdLst>
    <p:handoutMasterId r:id="rId46"/>
  </p:handoutMasterIdLst>
  <p:sldIdLst>
    <p:sldId id="416" r:id="rId5"/>
    <p:sldId id="418" r:id="rId6"/>
    <p:sldId id="539" r:id="rId7"/>
    <p:sldId id="540" r:id="rId8"/>
    <p:sldId id="420" r:id="rId9"/>
    <p:sldId id="419" r:id="rId10"/>
    <p:sldId id="477" r:id="rId11"/>
    <p:sldId id="478" r:id="rId12"/>
    <p:sldId id="364" r:id="rId13"/>
    <p:sldId id="509" r:id="rId14"/>
    <p:sldId id="541" r:id="rId15"/>
    <p:sldId id="542" r:id="rId16"/>
    <p:sldId id="367" r:id="rId17"/>
    <p:sldId id="543" r:id="rId18"/>
    <p:sldId id="545" r:id="rId19"/>
    <p:sldId id="544" r:id="rId20"/>
    <p:sldId id="546" r:id="rId21"/>
    <p:sldId id="476" r:id="rId22"/>
    <p:sldId id="430" r:id="rId23"/>
    <p:sldId id="431" r:id="rId24"/>
    <p:sldId id="370" r:id="rId25"/>
    <p:sldId id="548" r:id="rId26"/>
    <p:sldId id="427" r:id="rId27"/>
    <p:sldId id="549" r:id="rId28"/>
    <p:sldId id="371" r:id="rId29"/>
    <p:sldId id="372" r:id="rId30"/>
    <p:sldId id="373" r:id="rId31"/>
    <p:sldId id="469" r:id="rId32"/>
    <p:sldId id="428" r:id="rId33"/>
    <p:sldId id="550" r:id="rId34"/>
    <p:sldId id="376" r:id="rId35"/>
    <p:sldId id="378" r:id="rId36"/>
    <p:sldId id="379" r:id="rId37"/>
    <p:sldId id="510" r:id="rId38"/>
    <p:sldId id="375" r:id="rId39"/>
    <p:sldId id="511" r:id="rId40"/>
    <p:sldId id="380" r:id="rId41"/>
    <p:sldId id="382" r:id="rId42"/>
    <p:sldId id="470" r:id="rId43"/>
    <p:sldId id="383" r:id="rId44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1BC0"/>
    <a:srgbClr val="3470A2"/>
    <a:srgbClr val="619CCD"/>
    <a:srgbClr val="A3C6E2"/>
    <a:srgbClr val="FF00FF"/>
    <a:srgbClr val="B5CBDF"/>
    <a:srgbClr val="314D1F"/>
    <a:srgbClr val="72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/>
    <p:restoredTop sz="94660"/>
  </p:normalViewPr>
  <p:slideViewPr>
    <p:cSldViewPr showGuides="1">
      <p:cViewPr varScale="1">
        <p:scale>
          <a:sx n="92" d="100"/>
          <a:sy n="92" d="100"/>
        </p:scale>
        <p:origin x="-696" y="-96"/>
      </p:cViewPr>
      <p:guideLst>
        <p:guide orient="horz" pos="1706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3E5FBC-17FA-4056-9BDE-5EA39CB4A4C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2020/2/17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82A11-BF00-4EFA-8BFA-5BF5648ADD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918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E9C09B-FA74-4BBE-86A2-786EEE019A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2020/2/17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7EEA6-C858-4657-B469-796F570246D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14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314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5113" y="123825"/>
            <a:ext cx="1176337" cy="56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: 形状 4"/>
          <p:cNvSpPr/>
          <p:nvPr/>
        </p:nvSpPr>
        <p:spPr>
          <a:xfrm>
            <a:off x="107950" y="123825"/>
            <a:ext cx="8940800" cy="4895850"/>
          </a:xfrm>
          <a:custGeom>
            <a:avLst/>
            <a:gdLst>
              <a:gd name="connsiteX0" fmla="*/ 195974 w 11156602"/>
              <a:gd name="connsiteY0" fmla="*/ 6991 h 6268100"/>
              <a:gd name="connsiteX1" fmla="*/ 5474 w 11156602"/>
              <a:gd name="connsiteY1" fmla="*/ 972191 h 6268100"/>
              <a:gd name="connsiteX2" fmla="*/ 335674 w 11156602"/>
              <a:gd name="connsiteY2" fmla="*/ 1975491 h 6268100"/>
              <a:gd name="connsiteX3" fmla="*/ 462674 w 11156602"/>
              <a:gd name="connsiteY3" fmla="*/ 3181991 h 6268100"/>
              <a:gd name="connsiteX4" fmla="*/ 119774 w 11156602"/>
              <a:gd name="connsiteY4" fmla="*/ 4210691 h 6268100"/>
              <a:gd name="connsiteX5" fmla="*/ 691274 w 11156602"/>
              <a:gd name="connsiteY5" fmla="*/ 5417191 h 6268100"/>
              <a:gd name="connsiteX6" fmla="*/ 475374 w 11156602"/>
              <a:gd name="connsiteY6" fmla="*/ 6166491 h 6268100"/>
              <a:gd name="connsiteX7" fmla="*/ 1872374 w 11156602"/>
              <a:gd name="connsiteY7" fmla="*/ 6153791 h 6268100"/>
              <a:gd name="connsiteX8" fmla="*/ 3574174 w 11156602"/>
              <a:gd name="connsiteY8" fmla="*/ 5899791 h 6268100"/>
              <a:gd name="connsiteX9" fmla="*/ 5631574 w 11156602"/>
              <a:gd name="connsiteY9" fmla="*/ 6268091 h 6268100"/>
              <a:gd name="connsiteX10" fmla="*/ 6533274 w 11156602"/>
              <a:gd name="connsiteY10" fmla="*/ 5912491 h 6268100"/>
              <a:gd name="connsiteX11" fmla="*/ 8184274 w 11156602"/>
              <a:gd name="connsiteY11" fmla="*/ 6191891 h 6268100"/>
              <a:gd name="connsiteX12" fmla="*/ 9708274 w 11156602"/>
              <a:gd name="connsiteY12" fmla="*/ 5671191 h 6268100"/>
              <a:gd name="connsiteX13" fmla="*/ 10902074 w 11156602"/>
              <a:gd name="connsiteY13" fmla="*/ 6166491 h 6268100"/>
              <a:gd name="connsiteX14" fmla="*/ 11067174 w 11156602"/>
              <a:gd name="connsiteY14" fmla="*/ 5086991 h 6268100"/>
              <a:gd name="connsiteX15" fmla="*/ 10686174 w 11156602"/>
              <a:gd name="connsiteY15" fmla="*/ 3982091 h 6268100"/>
              <a:gd name="connsiteX16" fmla="*/ 10952874 w 11156602"/>
              <a:gd name="connsiteY16" fmla="*/ 2826391 h 6268100"/>
              <a:gd name="connsiteX17" fmla="*/ 10914774 w 11156602"/>
              <a:gd name="connsiteY17" fmla="*/ 1784991 h 6268100"/>
              <a:gd name="connsiteX18" fmla="*/ 11156074 w 11156602"/>
              <a:gd name="connsiteY18" fmla="*/ 743591 h 6268100"/>
              <a:gd name="connsiteX19" fmla="*/ 10838574 w 11156602"/>
              <a:gd name="connsiteY19" fmla="*/ 210191 h 6268100"/>
              <a:gd name="connsiteX20" fmla="*/ 9886074 w 11156602"/>
              <a:gd name="connsiteY20" fmla="*/ 578491 h 6268100"/>
              <a:gd name="connsiteX21" fmla="*/ 8946274 w 11156602"/>
              <a:gd name="connsiteY21" fmla="*/ 70491 h 6268100"/>
              <a:gd name="connsiteX22" fmla="*/ 7663574 w 11156602"/>
              <a:gd name="connsiteY22" fmla="*/ 591191 h 6268100"/>
              <a:gd name="connsiteX23" fmla="*/ 6533274 w 11156602"/>
              <a:gd name="connsiteY23" fmla="*/ 83191 h 6268100"/>
              <a:gd name="connsiteX24" fmla="*/ 5060074 w 11156602"/>
              <a:gd name="connsiteY24" fmla="*/ 667391 h 6268100"/>
              <a:gd name="connsiteX25" fmla="*/ 4475874 w 11156602"/>
              <a:gd name="connsiteY25" fmla="*/ 95891 h 6268100"/>
              <a:gd name="connsiteX26" fmla="*/ 3091574 w 11156602"/>
              <a:gd name="connsiteY26" fmla="*/ 426091 h 6268100"/>
              <a:gd name="connsiteX27" fmla="*/ 1821574 w 11156602"/>
              <a:gd name="connsiteY27" fmla="*/ 121291 h 6268100"/>
              <a:gd name="connsiteX28" fmla="*/ 996074 w 11156602"/>
              <a:gd name="connsiteY28" fmla="*/ 514991 h 6268100"/>
              <a:gd name="connsiteX29" fmla="*/ 195974 w 11156602"/>
              <a:gd name="connsiteY29" fmla="*/ 6991 h 6268100"/>
              <a:gd name="connsiteX0-1" fmla="*/ 195527 w 11156155"/>
              <a:gd name="connsiteY0-2" fmla="*/ 41821 h 6302930"/>
              <a:gd name="connsiteX1-3" fmla="*/ 5027 w 11156155"/>
              <a:gd name="connsiteY1-4" fmla="*/ 1007021 h 6302930"/>
              <a:gd name="connsiteX2-5" fmla="*/ 335227 w 11156155"/>
              <a:gd name="connsiteY2-6" fmla="*/ 2010321 h 6302930"/>
              <a:gd name="connsiteX3-7" fmla="*/ 462227 w 11156155"/>
              <a:gd name="connsiteY3-8" fmla="*/ 3216821 h 6302930"/>
              <a:gd name="connsiteX4-9" fmla="*/ 119327 w 11156155"/>
              <a:gd name="connsiteY4-10" fmla="*/ 4245521 h 6302930"/>
              <a:gd name="connsiteX5-11" fmla="*/ 690827 w 11156155"/>
              <a:gd name="connsiteY5-12" fmla="*/ 5452021 h 6302930"/>
              <a:gd name="connsiteX6-13" fmla="*/ 474927 w 11156155"/>
              <a:gd name="connsiteY6-14" fmla="*/ 6201321 h 6302930"/>
              <a:gd name="connsiteX7-15" fmla="*/ 1871927 w 11156155"/>
              <a:gd name="connsiteY7-16" fmla="*/ 6188621 h 6302930"/>
              <a:gd name="connsiteX8-17" fmla="*/ 3573727 w 11156155"/>
              <a:gd name="connsiteY8-18" fmla="*/ 5934621 h 6302930"/>
              <a:gd name="connsiteX9-19" fmla="*/ 5631127 w 11156155"/>
              <a:gd name="connsiteY9-20" fmla="*/ 6302921 h 6302930"/>
              <a:gd name="connsiteX10-21" fmla="*/ 6532827 w 11156155"/>
              <a:gd name="connsiteY10-22" fmla="*/ 5947321 h 6302930"/>
              <a:gd name="connsiteX11-23" fmla="*/ 8183827 w 11156155"/>
              <a:gd name="connsiteY11-24" fmla="*/ 6226721 h 6302930"/>
              <a:gd name="connsiteX12-25" fmla="*/ 9707827 w 11156155"/>
              <a:gd name="connsiteY12-26" fmla="*/ 5706021 h 6302930"/>
              <a:gd name="connsiteX13-27" fmla="*/ 10901627 w 11156155"/>
              <a:gd name="connsiteY13-28" fmla="*/ 6201321 h 6302930"/>
              <a:gd name="connsiteX14-29" fmla="*/ 11066727 w 11156155"/>
              <a:gd name="connsiteY14-30" fmla="*/ 5121821 h 6302930"/>
              <a:gd name="connsiteX15-31" fmla="*/ 10685727 w 11156155"/>
              <a:gd name="connsiteY15-32" fmla="*/ 4016921 h 6302930"/>
              <a:gd name="connsiteX16-33" fmla="*/ 10952427 w 11156155"/>
              <a:gd name="connsiteY16-34" fmla="*/ 2861221 h 6302930"/>
              <a:gd name="connsiteX17-35" fmla="*/ 10914327 w 11156155"/>
              <a:gd name="connsiteY17-36" fmla="*/ 1819821 h 6302930"/>
              <a:gd name="connsiteX18-37" fmla="*/ 11155627 w 11156155"/>
              <a:gd name="connsiteY18-38" fmla="*/ 778421 h 6302930"/>
              <a:gd name="connsiteX19-39" fmla="*/ 10838127 w 11156155"/>
              <a:gd name="connsiteY19-40" fmla="*/ 245021 h 6302930"/>
              <a:gd name="connsiteX20-41" fmla="*/ 9885627 w 11156155"/>
              <a:gd name="connsiteY20-42" fmla="*/ 613321 h 6302930"/>
              <a:gd name="connsiteX21-43" fmla="*/ 8945827 w 11156155"/>
              <a:gd name="connsiteY21-44" fmla="*/ 105321 h 6302930"/>
              <a:gd name="connsiteX22-45" fmla="*/ 7663127 w 11156155"/>
              <a:gd name="connsiteY22-46" fmla="*/ 626021 h 6302930"/>
              <a:gd name="connsiteX23-47" fmla="*/ 6532827 w 11156155"/>
              <a:gd name="connsiteY23-48" fmla="*/ 118021 h 6302930"/>
              <a:gd name="connsiteX24-49" fmla="*/ 5059627 w 11156155"/>
              <a:gd name="connsiteY24-50" fmla="*/ 702221 h 6302930"/>
              <a:gd name="connsiteX25-51" fmla="*/ 4475427 w 11156155"/>
              <a:gd name="connsiteY25-52" fmla="*/ 130721 h 6302930"/>
              <a:gd name="connsiteX26-53" fmla="*/ 3091127 w 11156155"/>
              <a:gd name="connsiteY26-54" fmla="*/ 460921 h 6302930"/>
              <a:gd name="connsiteX27-55" fmla="*/ 1821127 w 11156155"/>
              <a:gd name="connsiteY27-56" fmla="*/ 156121 h 6302930"/>
              <a:gd name="connsiteX28-57" fmla="*/ 948002 w 11156155"/>
              <a:gd name="connsiteY28-58" fmla="*/ 168821 h 6302930"/>
              <a:gd name="connsiteX29-59" fmla="*/ 195527 w 11156155"/>
              <a:gd name="connsiteY29-60" fmla="*/ 41821 h 6302930"/>
              <a:gd name="connsiteX0-61" fmla="*/ 256143 w 11216771"/>
              <a:gd name="connsiteY0-62" fmla="*/ 41821 h 6302930"/>
              <a:gd name="connsiteX1-63" fmla="*/ 65643 w 11216771"/>
              <a:gd name="connsiteY1-64" fmla="*/ 1007021 h 6302930"/>
              <a:gd name="connsiteX2-65" fmla="*/ 33893 w 11216771"/>
              <a:gd name="connsiteY2-66" fmla="*/ 2057946 h 6302930"/>
              <a:gd name="connsiteX3-67" fmla="*/ 522843 w 11216771"/>
              <a:gd name="connsiteY3-68" fmla="*/ 3216821 h 6302930"/>
              <a:gd name="connsiteX4-69" fmla="*/ 179943 w 11216771"/>
              <a:gd name="connsiteY4-70" fmla="*/ 4245521 h 6302930"/>
              <a:gd name="connsiteX5-71" fmla="*/ 751443 w 11216771"/>
              <a:gd name="connsiteY5-72" fmla="*/ 5452021 h 6302930"/>
              <a:gd name="connsiteX6-73" fmla="*/ 535543 w 11216771"/>
              <a:gd name="connsiteY6-74" fmla="*/ 6201321 h 6302930"/>
              <a:gd name="connsiteX7-75" fmla="*/ 1932543 w 11216771"/>
              <a:gd name="connsiteY7-76" fmla="*/ 6188621 h 6302930"/>
              <a:gd name="connsiteX8-77" fmla="*/ 3634343 w 11216771"/>
              <a:gd name="connsiteY8-78" fmla="*/ 5934621 h 6302930"/>
              <a:gd name="connsiteX9-79" fmla="*/ 5691743 w 11216771"/>
              <a:gd name="connsiteY9-80" fmla="*/ 6302921 h 6302930"/>
              <a:gd name="connsiteX10-81" fmla="*/ 6593443 w 11216771"/>
              <a:gd name="connsiteY10-82" fmla="*/ 5947321 h 6302930"/>
              <a:gd name="connsiteX11-83" fmla="*/ 8244443 w 11216771"/>
              <a:gd name="connsiteY11-84" fmla="*/ 6226721 h 6302930"/>
              <a:gd name="connsiteX12-85" fmla="*/ 9768443 w 11216771"/>
              <a:gd name="connsiteY12-86" fmla="*/ 5706021 h 6302930"/>
              <a:gd name="connsiteX13-87" fmla="*/ 10962243 w 11216771"/>
              <a:gd name="connsiteY13-88" fmla="*/ 6201321 h 6302930"/>
              <a:gd name="connsiteX14-89" fmla="*/ 11127343 w 11216771"/>
              <a:gd name="connsiteY14-90" fmla="*/ 5121821 h 6302930"/>
              <a:gd name="connsiteX15-91" fmla="*/ 10746343 w 11216771"/>
              <a:gd name="connsiteY15-92" fmla="*/ 4016921 h 6302930"/>
              <a:gd name="connsiteX16-93" fmla="*/ 11013043 w 11216771"/>
              <a:gd name="connsiteY16-94" fmla="*/ 2861221 h 6302930"/>
              <a:gd name="connsiteX17-95" fmla="*/ 10974943 w 11216771"/>
              <a:gd name="connsiteY17-96" fmla="*/ 1819821 h 6302930"/>
              <a:gd name="connsiteX18-97" fmla="*/ 11216243 w 11216771"/>
              <a:gd name="connsiteY18-98" fmla="*/ 778421 h 6302930"/>
              <a:gd name="connsiteX19-99" fmla="*/ 10898743 w 11216771"/>
              <a:gd name="connsiteY19-100" fmla="*/ 245021 h 6302930"/>
              <a:gd name="connsiteX20-101" fmla="*/ 9946243 w 11216771"/>
              <a:gd name="connsiteY20-102" fmla="*/ 613321 h 6302930"/>
              <a:gd name="connsiteX21-103" fmla="*/ 9006443 w 11216771"/>
              <a:gd name="connsiteY21-104" fmla="*/ 105321 h 6302930"/>
              <a:gd name="connsiteX22-105" fmla="*/ 7723743 w 11216771"/>
              <a:gd name="connsiteY22-106" fmla="*/ 626021 h 6302930"/>
              <a:gd name="connsiteX23-107" fmla="*/ 6593443 w 11216771"/>
              <a:gd name="connsiteY23-108" fmla="*/ 118021 h 6302930"/>
              <a:gd name="connsiteX24-109" fmla="*/ 5120243 w 11216771"/>
              <a:gd name="connsiteY24-110" fmla="*/ 702221 h 6302930"/>
              <a:gd name="connsiteX25-111" fmla="*/ 4536043 w 11216771"/>
              <a:gd name="connsiteY25-112" fmla="*/ 130721 h 6302930"/>
              <a:gd name="connsiteX26-113" fmla="*/ 3151743 w 11216771"/>
              <a:gd name="connsiteY26-114" fmla="*/ 460921 h 6302930"/>
              <a:gd name="connsiteX27-115" fmla="*/ 1881743 w 11216771"/>
              <a:gd name="connsiteY27-116" fmla="*/ 156121 h 6302930"/>
              <a:gd name="connsiteX28-117" fmla="*/ 1008618 w 11216771"/>
              <a:gd name="connsiteY28-118" fmla="*/ 168821 h 6302930"/>
              <a:gd name="connsiteX29-119" fmla="*/ 256143 w 11216771"/>
              <a:gd name="connsiteY29-120" fmla="*/ 41821 h 6302930"/>
              <a:gd name="connsiteX0-121" fmla="*/ 224526 w 11185154"/>
              <a:gd name="connsiteY0-122" fmla="*/ 41821 h 6302930"/>
              <a:gd name="connsiteX1-123" fmla="*/ 34026 w 11185154"/>
              <a:gd name="connsiteY1-124" fmla="*/ 1007021 h 6302930"/>
              <a:gd name="connsiteX2-125" fmla="*/ 2276 w 11185154"/>
              <a:gd name="connsiteY2-126" fmla="*/ 2057946 h 6302930"/>
              <a:gd name="connsiteX3-127" fmla="*/ 62601 w 11185154"/>
              <a:gd name="connsiteY3-128" fmla="*/ 3216821 h 6302930"/>
              <a:gd name="connsiteX4-129" fmla="*/ 148326 w 11185154"/>
              <a:gd name="connsiteY4-130" fmla="*/ 4245521 h 6302930"/>
              <a:gd name="connsiteX5-131" fmla="*/ 719826 w 11185154"/>
              <a:gd name="connsiteY5-132" fmla="*/ 5452021 h 6302930"/>
              <a:gd name="connsiteX6-133" fmla="*/ 503926 w 11185154"/>
              <a:gd name="connsiteY6-134" fmla="*/ 6201321 h 6302930"/>
              <a:gd name="connsiteX7-135" fmla="*/ 1900926 w 11185154"/>
              <a:gd name="connsiteY7-136" fmla="*/ 6188621 h 6302930"/>
              <a:gd name="connsiteX8-137" fmla="*/ 3602726 w 11185154"/>
              <a:gd name="connsiteY8-138" fmla="*/ 5934621 h 6302930"/>
              <a:gd name="connsiteX9-139" fmla="*/ 5660126 w 11185154"/>
              <a:gd name="connsiteY9-140" fmla="*/ 6302921 h 6302930"/>
              <a:gd name="connsiteX10-141" fmla="*/ 6561826 w 11185154"/>
              <a:gd name="connsiteY10-142" fmla="*/ 5947321 h 6302930"/>
              <a:gd name="connsiteX11-143" fmla="*/ 8212826 w 11185154"/>
              <a:gd name="connsiteY11-144" fmla="*/ 6226721 h 6302930"/>
              <a:gd name="connsiteX12-145" fmla="*/ 9736826 w 11185154"/>
              <a:gd name="connsiteY12-146" fmla="*/ 5706021 h 6302930"/>
              <a:gd name="connsiteX13-147" fmla="*/ 10930626 w 11185154"/>
              <a:gd name="connsiteY13-148" fmla="*/ 6201321 h 6302930"/>
              <a:gd name="connsiteX14-149" fmla="*/ 11095726 w 11185154"/>
              <a:gd name="connsiteY14-150" fmla="*/ 5121821 h 6302930"/>
              <a:gd name="connsiteX15-151" fmla="*/ 10714726 w 11185154"/>
              <a:gd name="connsiteY15-152" fmla="*/ 4016921 h 6302930"/>
              <a:gd name="connsiteX16-153" fmla="*/ 10981426 w 11185154"/>
              <a:gd name="connsiteY16-154" fmla="*/ 2861221 h 6302930"/>
              <a:gd name="connsiteX17-155" fmla="*/ 10943326 w 11185154"/>
              <a:gd name="connsiteY17-156" fmla="*/ 1819821 h 6302930"/>
              <a:gd name="connsiteX18-157" fmla="*/ 11184626 w 11185154"/>
              <a:gd name="connsiteY18-158" fmla="*/ 778421 h 6302930"/>
              <a:gd name="connsiteX19-159" fmla="*/ 10867126 w 11185154"/>
              <a:gd name="connsiteY19-160" fmla="*/ 245021 h 6302930"/>
              <a:gd name="connsiteX20-161" fmla="*/ 9914626 w 11185154"/>
              <a:gd name="connsiteY20-162" fmla="*/ 613321 h 6302930"/>
              <a:gd name="connsiteX21-163" fmla="*/ 8974826 w 11185154"/>
              <a:gd name="connsiteY21-164" fmla="*/ 105321 h 6302930"/>
              <a:gd name="connsiteX22-165" fmla="*/ 7692126 w 11185154"/>
              <a:gd name="connsiteY22-166" fmla="*/ 626021 h 6302930"/>
              <a:gd name="connsiteX23-167" fmla="*/ 6561826 w 11185154"/>
              <a:gd name="connsiteY23-168" fmla="*/ 118021 h 6302930"/>
              <a:gd name="connsiteX24-169" fmla="*/ 5088626 w 11185154"/>
              <a:gd name="connsiteY24-170" fmla="*/ 702221 h 6302930"/>
              <a:gd name="connsiteX25-171" fmla="*/ 4504426 w 11185154"/>
              <a:gd name="connsiteY25-172" fmla="*/ 130721 h 6302930"/>
              <a:gd name="connsiteX26-173" fmla="*/ 3120126 w 11185154"/>
              <a:gd name="connsiteY26-174" fmla="*/ 460921 h 6302930"/>
              <a:gd name="connsiteX27-175" fmla="*/ 1850126 w 11185154"/>
              <a:gd name="connsiteY27-176" fmla="*/ 156121 h 6302930"/>
              <a:gd name="connsiteX28-177" fmla="*/ 977001 w 11185154"/>
              <a:gd name="connsiteY28-178" fmla="*/ 168821 h 6302930"/>
              <a:gd name="connsiteX29-179" fmla="*/ 224526 w 11185154"/>
              <a:gd name="connsiteY29-180" fmla="*/ 41821 h 6302930"/>
              <a:gd name="connsiteX0-181" fmla="*/ 350726 w 11311354"/>
              <a:gd name="connsiteY0-182" fmla="*/ 41821 h 6302930"/>
              <a:gd name="connsiteX1-183" fmla="*/ 160226 w 11311354"/>
              <a:gd name="connsiteY1-184" fmla="*/ 1007021 h 6302930"/>
              <a:gd name="connsiteX2-185" fmla="*/ 128476 w 11311354"/>
              <a:gd name="connsiteY2-186" fmla="*/ 2057946 h 6302930"/>
              <a:gd name="connsiteX3-187" fmla="*/ 188801 w 11311354"/>
              <a:gd name="connsiteY3-188" fmla="*/ 3216821 h 6302930"/>
              <a:gd name="connsiteX4-189" fmla="*/ 274526 w 11311354"/>
              <a:gd name="connsiteY4-190" fmla="*/ 4245521 h 6302930"/>
              <a:gd name="connsiteX5-191" fmla="*/ 7826 w 11311354"/>
              <a:gd name="connsiteY5-192" fmla="*/ 5585371 h 6302930"/>
              <a:gd name="connsiteX6-193" fmla="*/ 630126 w 11311354"/>
              <a:gd name="connsiteY6-194" fmla="*/ 6201321 h 6302930"/>
              <a:gd name="connsiteX7-195" fmla="*/ 2027126 w 11311354"/>
              <a:gd name="connsiteY7-196" fmla="*/ 6188621 h 6302930"/>
              <a:gd name="connsiteX8-197" fmla="*/ 3728926 w 11311354"/>
              <a:gd name="connsiteY8-198" fmla="*/ 5934621 h 6302930"/>
              <a:gd name="connsiteX9-199" fmla="*/ 5786326 w 11311354"/>
              <a:gd name="connsiteY9-200" fmla="*/ 6302921 h 6302930"/>
              <a:gd name="connsiteX10-201" fmla="*/ 6688026 w 11311354"/>
              <a:gd name="connsiteY10-202" fmla="*/ 5947321 h 6302930"/>
              <a:gd name="connsiteX11-203" fmla="*/ 8339026 w 11311354"/>
              <a:gd name="connsiteY11-204" fmla="*/ 6226721 h 6302930"/>
              <a:gd name="connsiteX12-205" fmla="*/ 9863026 w 11311354"/>
              <a:gd name="connsiteY12-206" fmla="*/ 5706021 h 6302930"/>
              <a:gd name="connsiteX13-207" fmla="*/ 11056826 w 11311354"/>
              <a:gd name="connsiteY13-208" fmla="*/ 6201321 h 6302930"/>
              <a:gd name="connsiteX14-209" fmla="*/ 11221926 w 11311354"/>
              <a:gd name="connsiteY14-210" fmla="*/ 5121821 h 6302930"/>
              <a:gd name="connsiteX15-211" fmla="*/ 10840926 w 11311354"/>
              <a:gd name="connsiteY15-212" fmla="*/ 4016921 h 6302930"/>
              <a:gd name="connsiteX16-213" fmla="*/ 11107626 w 11311354"/>
              <a:gd name="connsiteY16-214" fmla="*/ 2861221 h 6302930"/>
              <a:gd name="connsiteX17-215" fmla="*/ 11069526 w 11311354"/>
              <a:gd name="connsiteY17-216" fmla="*/ 1819821 h 6302930"/>
              <a:gd name="connsiteX18-217" fmla="*/ 11310826 w 11311354"/>
              <a:gd name="connsiteY18-218" fmla="*/ 778421 h 6302930"/>
              <a:gd name="connsiteX19-219" fmla="*/ 10993326 w 11311354"/>
              <a:gd name="connsiteY19-220" fmla="*/ 245021 h 6302930"/>
              <a:gd name="connsiteX20-221" fmla="*/ 10040826 w 11311354"/>
              <a:gd name="connsiteY20-222" fmla="*/ 613321 h 6302930"/>
              <a:gd name="connsiteX21-223" fmla="*/ 9101026 w 11311354"/>
              <a:gd name="connsiteY21-224" fmla="*/ 105321 h 6302930"/>
              <a:gd name="connsiteX22-225" fmla="*/ 7818326 w 11311354"/>
              <a:gd name="connsiteY22-226" fmla="*/ 626021 h 6302930"/>
              <a:gd name="connsiteX23-227" fmla="*/ 6688026 w 11311354"/>
              <a:gd name="connsiteY23-228" fmla="*/ 118021 h 6302930"/>
              <a:gd name="connsiteX24-229" fmla="*/ 5214826 w 11311354"/>
              <a:gd name="connsiteY24-230" fmla="*/ 702221 h 6302930"/>
              <a:gd name="connsiteX25-231" fmla="*/ 4630626 w 11311354"/>
              <a:gd name="connsiteY25-232" fmla="*/ 130721 h 6302930"/>
              <a:gd name="connsiteX26-233" fmla="*/ 3246326 w 11311354"/>
              <a:gd name="connsiteY26-234" fmla="*/ 460921 h 6302930"/>
              <a:gd name="connsiteX27-235" fmla="*/ 1976326 w 11311354"/>
              <a:gd name="connsiteY27-236" fmla="*/ 156121 h 6302930"/>
              <a:gd name="connsiteX28-237" fmla="*/ 1103201 w 11311354"/>
              <a:gd name="connsiteY28-238" fmla="*/ 168821 h 6302930"/>
              <a:gd name="connsiteX29-239" fmla="*/ 350726 w 11311354"/>
              <a:gd name="connsiteY29-240" fmla="*/ 41821 h 6302930"/>
              <a:gd name="connsiteX0-241" fmla="*/ 343066 w 11303694"/>
              <a:gd name="connsiteY0-242" fmla="*/ 41821 h 6302930"/>
              <a:gd name="connsiteX1-243" fmla="*/ 152566 w 11303694"/>
              <a:gd name="connsiteY1-244" fmla="*/ 1007021 h 6302930"/>
              <a:gd name="connsiteX2-245" fmla="*/ 120816 w 11303694"/>
              <a:gd name="connsiteY2-246" fmla="*/ 2057946 h 6302930"/>
              <a:gd name="connsiteX3-247" fmla="*/ 181141 w 11303694"/>
              <a:gd name="connsiteY3-248" fmla="*/ 3216821 h 6302930"/>
              <a:gd name="connsiteX4-249" fmla="*/ 266866 w 11303694"/>
              <a:gd name="connsiteY4-250" fmla="*/ 4245521 h 6302930"/>
              <a:gd name="connsiteX5-251" fmla="*/ 166 w 11303694"/>
              <a:gd name="connsiteY5-252" fmla="*/ 5585371 h 6302930"/>
              <a:gd name="connsiteX6-253" fmla="*/ 311315 w 11303694"/>
              <a:gd name="connsiteY6-254" fmla="*/ 6144171 h 6302930"/>
              <a:gd name="connsiteX7-255" fmla="*/ 622466 w 11303694"/>
              <a:gd name="connsiteY7-256" fmla="*/ 6201321 h 6302930"/>
              <a:gd name="connsiteX8-257" fmla="*/ 2019466 w 11303694"/>
              <a:gd name="connsiteY8-258" fmla="*/ 6188621 h 6302930"/>
              <a:gd name="connsiteX9-259" fmla="*/ 3721266 w 11303694"/>
              <a:gd name="connsiteY9-260" fmla="*/ 5934621 h 6302930"/>
              <a:gd name="connsiteX10-261" fmla="*/ 5778666 w 11303694"/>
              <a:gd name="connsiteY10-262" fmla="*/ 6302921 h 6302930"/>
              <a:gd name="connsiteX11-263" fmla="*/ 6680366 w 11303694"/>
              <a:gd name="connsiteY11-264" fmla="*/ 5947321 h 6302930"/>
              <a:gd name="connsiteX12-265" fmla="*/ 8331366 w 11303694"/>
              <a:gd name="connsiteY12-266" fmla="*/ 6226721 h 6302930"/>
              <a:gd name="connsiteX13-267" fmla="*/ 9855366 w 11303694"/>
              <a:gd name="connsiteY13-268" fmla="*/ 5706021 h 6302930"/>
              <a:gd name="connsiteX14-269" fmla="*/ 11049166 w 11303694"/>
              <a:gd name="connsiteY14-270" fmla="*/ 6201321 h 6302930"/>
              <a:gd name="connsiteX15-271" fmla="*/ 11214266 w 11303694"/>
              <a:gd name="connsiteY15-272" fmla="*/ 5121821 h 6302930"/>
              <a:gd name="connsiteX16-273" fmla="*/ 10833266 w 11303694"/>
              <a:gd name="connsiteY16-274" fmla="*/ 4016921 h 6302930"/>
              <a:gd name="connsiteX17-275" fmla="*/ 11099966 w 11303694"/>
              <a:gd name="connsiteY17-276" fmla="*/ 2861221 h 6302930"/>
              <a:gd name="connsiteX18-277" fmla="*/ 11061866 w 11303694"/>
              <a:gd name="connsiteY18-278" fmla="*/ 1819821 h 6302930"/>
              <a:gd name="connsiteX19-279" fmla="*/ 11303166 w 11303694"/>
              <a:gd name="connsiteY19-280" fmla="*/ 778421 h 6302930"/>
              <a:gd name="connsiteX20-281" fmla="*/ 10985666 w 11303694"/>
              <a:gd name="connsiteY20-282" fmla="*/ 245021 h 6302930"/>
              <a:gd name="connsiteX21-283" fmla="*/ 10033166 w 11303694"/>
              <a:gd name="connsiteY21-284" fmla="*/ 613321 h 6302930"/>
              <a:gd name="connsiteX22-285" fmla="*/ 9093366 w 11303694"/>
              <a:gd name="connsiteY22-286" fmla="*/ 105321 h 6302930"/>
              <a:gd name="connsiteX23-287" fmla="*/ 7810666 w 11303694"/>
              <a:gd name="connsiteY23-288" fmla="*/ 626021 h 6302930"/>
              <a:gd name="connsiteX24-289" fmla="*/ 6680366 w 11303694"/>
              <a:gd name="connsiteY24-290" fmla="*/ 118021 h 6302930"/>
              <a:gd name="connsiteX25-291" fmla="*/ 5207166 w 11303694"/>
              <a:gd name="connsiteY25-292" fmla="*/ 702221 h 6302930"/>
              <a:gd name="connsiteX26-293" fmla="*/ 4622966 w 11303694"/>
              <a:gd name="connsiteY26-294" fmla="*/ 130721 h 6302930"/>
              <a:gd name="connsiteX27-295" fmla="*/ 3238666 w 11303694"/>
              <a:gd name="connsiteY27-296" fmla="*/ 460921 h 6302930"/>
              <a:gd name="connsiteX28-297" fmla="*/ 1968666 w 11303694"/>
              <a:gd name="connsiteY28-298" fmla="*/ 156121 h 6302930"/>
              <a:gd name="connsiteX29-299" fmla="*/ 1095541 w 11303694"/>
              <a:gd name="connsiteY29-300" fmla="*/ 168821 h 6302930"/>
              <a:gd name="connsiteX30" fmla="*/ 343066 w 11303694"/>
              <a:gd name="connsiteY30" fmla="*/ 41821 h 6302930"/>
              <a:gd name="connsiteX0-301" fmla="*/ 353004 w 11313632"/>
              <a:gd name="connsiteY0-302" fmla="*/ 41821 h 6302930"/>
              <a:gd name="connsiteX1-303" fmla="*/ 162504 w 11313632"/>
              <a:gd name="connsiteY1-304" fmla="*/ 1007021 h 6302930"/>
              <a:gd name="connsiteX2-305" fmla="*/ 130754 w 11313632"/>
              <a:gd name="connsiteY2-306" fmla="*/ 2057946 h 6302930"/>
              <a:gd name="connsiteX3-307" fmla="*/ 191079 w 11313632"/>
              <a:gd name="connsiteY3-308" fmla="*/ 3216821 h 6302930"/>
              <a:gd name="connsiteX4-309" fmla="*/ 86304 w 11313632"/>
              <a:gd name="connsiteY4-310" fmla="*/ 4340771 h 6302930"/>
              <a:gd name="connsiteX5-311" fmla="*/ 10104 w 11313632"/>
              <a:gd name="connsiteY5-312" fmla="*/ 5585371 h 6302930"/>
              <a:gd name="connsiteX6-313" fmla="*/ 321253 w 11313632"/>
              <a:gd name="connsiteY6-314" fmla="*/ 6144171 h 6302930"/>
              <a:gd name="connsiteX7-315" fmla="*/ 632404 w 11313632"/>
              <a:gd name="connsiteY7-316" fmla="*/ 6201321 h 6302930"/>
              <a:gd name="connsiteX8-317" fmla="*/ 2029404 w 11313632"/>
              <a:gd name="connsiteY8-318" fmla="*/ 6188621 h 6302930"/>
              <a:gd name="connsiteX9-319" fmla="*/ 3731204 w 11313632"/>
              <a:gd name="connsiteY9-320" fmla="*/ 5934621 h 6302930"/>
              <a:gd name="connsiteX10-321" fmla="*/ 5788604 w 11313632"/>
              <a:gd name="connsiteY10-322" fmla="*/ 6302921 h 6302930"/>
              <a:gd name="connsiteX11-323" fmla="*/ 6690304 w 11313632"/>
              <a:gd name="connsiteY11-324" fmla="*/ 5947321 h 6302930"/>
              <a:gd name="connsiteX12-325" fmla="*/ 8341304 w 11313632"/>
              <a:gd name="connsiteY12-326" fmla="*/ 6226721 h 6302930"/>
              <a:gd name="connsiteX13-327" fmla="*/ 9865304 w 11313632"/>
              <a:gd name="connsiteY13-328" fmla="*/ 5706021 h 6302930"/>
              <a:gd name="connsiteX14-329" fmla="*/ 11059104 w 11313632"/>
              <a:gd name="connsiteY14-330" fmla="*/ 6201321 h 6302930"/>
              <a:gd name="connsiteX15-331" fmla="*/ 11224204 w 11313632"/>
              <a:gd name="connsiteY15-332" fmla="*/ 5121821 h 6302930"/>
              <a:gd name="connsiteX16-333" fmla="*/ 10843204 w 11313632"/>
              <a:gd name="connsiteY16-334" fmla="*/ 4016921 h 6302930"/>
              <a:gd name="connsiteX17-335" fmla="*/ 11109904 w 11313632"/>
              <a:gd name="connsiteY17-336" fmla="*/ 2861221 h 6302930"/>
              <a:gd name="connsiteX18-337" fmla="*/ 11071804 w 11313632"/>
              <a:gd name="connsiteY18-338" fmla="*/ 1819821 h 6302930"/>
              <a:gd name="connsiteX19-339" fmla="*/ 11313104 w 11313632"/>
              <a:gd name="connsiteY19-340" fmla="*/ 778421 h 6302930"/>
              <a:gd name="connsiteX20-341" fmla="*/ 10995604 w 11313632"/>
              <a:gd name="connsiteY20-342" fmla="*/ 245021 h 6302930"/>
              <a:gd name="connsiteX21-343" fmla="*/ 10043104 w 11313632"/>
              <a:gd name="connsiteY21-344" fmla="*/ 613321 h 6302930"/>
              <a:gd name="connsiteX22-345" fmla="*/ 9103304 w 11313632"/>
              <a:gd name="connsiteY22-346" fmla="*/ 105321 h 6302930"/>
              <a:gd name="connsiteX23-347" fmla="*/ 7820604 w 11313632"/>
              <a:gd name="connsiteY23-348" fmla="*/ 626021 h 6302930"/>
              <a:gd name="connsiteX24-349" fmla="*/ 6690304 w 11313632"/>
              <a:gd name="connsiteY24-350" fmla="*/ 118021 h 6302930"/>
              <a:gd name="connsiteX25-351" fmla="*/ 5217104 w 11313632"/>
              <a:gd name="connsiteY25-352" fmla="*/ 702221 h 6302930"/>
              <a:gd name="connsiteX26-353" fmla="*/ 4632904 w 11313632"/>
              <a:gd name="connsiteY26-354" fmla="*/ 130721 h 6302930"/>
              <a:gd name="connsiteX27-355" fmla="*/ 3248604 w 11313632"/>
              <a:gd name="connsiteY27-356" fmla="*/ 460921 h 6302930"/>
              <a:gd name="connsiteX28-357" fmla="*/ 1978604 w 11313632"/>
              <a:gd name="connsiteY28-358" fmla="*/ 156121 h 6302930"/>
              <a:gd name="connsiteX29-359" fmla="*/ 1105479 w 11313632"/>
              <a:gd name="connsiteY29-360" fmla="*/ 168821 h 6302930"/>
              <a:gd name="connsiteX30-361" fmla="*/ 353004 w 11313632"/>
              <a:gd name="connsiteY30-362" fmla="*/ 41821 h 6302930"/>
              <a:gd name="connsiteX0-363" fmla="*/ 353401 w 11314029"/>
              <a:gd name="connsiteY0-364" fmla="*/ 41821 h 6302930"/>
              <a:gd name="connsiteX1-365" fmla="*/ 162901 w 11314029"/>
              <a:gd name="connsiteY1-366" fmla="*/ 1007021 h 6302930"/>
              <a:gd name="connsiteX2-367" fmla="*/ 131151 w 11314029"/>
              <a:gd name="connsiteY2-368" fmla="*/ 2057946 h 6302930"/>
              <a:gd name="connsiteX3-369" fmla="*/ 220051 w 11314029"/>
              <a:gd name="connsiteY3-370" fmla="*/ 3578771 h 6302930"/>
              <a:gd name="connsiteX4-371" fmla="*/ 86701 w 11314029"/>
              <a:gd name="connsiteY4-372" fmla="*/ 4340771 h 6302930"/>
              <a:gd name="connsiteX5-373" fmla="*/ 10501 w 11314029"/>
              <a:gd name="connsiteY5-374" fmla="*/ 5585371 h 6302930"/>
              <a:gd name="connsiteX6-375" fmla="*/ 321650 w 11314029"/>
              <a:gd name="connsiteY6-376" fmla="*/ 6144171 h 6302930"/>
              <a:gd name="connsiteX7-377" fmla="*/ 632801 w 11314029"/>
              <a:gd name="connsiteY7-378" fmla="*/ 6201321 h 6302930"/>
              <a:gd name="connsiteX8-379" fmla="*/ 2029801 w 11314029"/>
              <a:gd name="connsiteY8-380" fmla="*/ 6188621 h 6302930"/>
              <a:gd name="connsiteX9-381" fmla="*/ 3731601 w 11314029"/>
              <a:gd name="connsiteY9-382" fmla="*/ 5934621 h 6302930"/>
              <a:gd name="connsiteX10-383" fmla="*/ 5789001 w 11314029"/>
              <a:gd name="connsiteY10-384" fmla="*/ 6302921 h 6302930"/>
              <a:gd name="connsiteX11-385" fmla="*/ 6690701 w 11314029"/>
              <a:gd name="connsiteY11-386" fmla="*/ 5947321 h 6302930"/>
              <a:gd name="connsiteX12-387" fmla="*/ 8341701 w 11314029"/>
              <a:gd name="connsiteY12-388" fmla="*/ 6226721 h 6302930"/>
              <a:gd name="connsiteX13-389" fmla="*/ 9865701 w 11314029"/>
              <a:gd name="connsiteY13-390" fmla="*/ 5706021 h 6302930"/>
              <a:gd name="connsiteX14-391" fmla="*/ 11059501 w 11314029"/>
              <a:gd name="connsiteY14-392" fmla="*/ 6201321 h 6302930"/>
              <a:gd name="connsiteX15-393" fmla="*/ 11224601 w 11314029"/>
              <a:gd name="connsiteY15-394" fmla="*/ 5121821 h 6302930"/>
              <a:gd name="connsiteX16-395" fmla="*/ 10843601 w 11314029"/>
              <a:gd name="connsiteY16-396" fmla="*/ 4016921 h 6302930"/>
              <a:gd name="connsiteX17-397" fmla="*/ 11110301 w 11314029"/>
              <a:gd name="connsiteY17-398" fmla="*/ 2861221 h 6302930"/>
              <a:gd name="connsiteX18-399" fmla="*/ 11072201 w 11314029"/>
              <a:gd name="connsiteY18-400" fmla="*/ 1819821 h 6302930"/>
              <a:gd name="connsiteX19-401" fmla="*/ 11313501 w 11314029"/>
              <a:gd name="connsiteY19-402" fmla="*/ 778421 h 6302930"/>
              <a:gd name="connsiteX20-403" fmla="*/ 10996001 w 11314029"/>
              <a:gd name="connsiteY20-404" fmla="*/ 245021 h 6302930"/>
              <a:gd name="connsiteX21-405" fmla="*/ 10043501 w 11314029"/>
              <a:gd name="connsiteY21-406" fmla="*/ 613321 h 6302930"/>
              <a:gd name="connsiteX22-407" fmla="*/ 9103701 w 11314029"/>
              <a:gd name="connsiteY22-408" fmla="*/ 105321 h 6302930"/>
              <a:gd name="connsiteX23-409" fmla="*/ 7821001 w 11314029"/>
              <a:gd name="connsiteY23-410" fmla="*/ 626021 h 6302930"/>
              <a:gd name="connsiteX24-411" fmla="*/ 6690701 w 11314029"/>
              <a:gd name="connsiteY24-412" fmla="*/ 118021 h 6302930"/>
              <a:gd name="connsiteX25-413" fmla="*/ 5217501 w 11314029"/>
              <a:gd name="connsiteY25-414" fmla="*/ 702221 h 6302930"/>
              <a:gd name="connsiteX26-415" fmla="*/ 4633301 w 11314029"/>
              <a:gd name="connsiteY26-416" fmla="*/ 130721 h 6302930"/>
              <a:gd name="connsiteX27-417" fmla="*/ 3249001 w 11314029"/>
              <a:gd name="connsiteY27-418" fmla="*/ 460921 h 6302930"/>
              <a:gd name="connsiteX28-419" fmla="*/ 1979001 w 11314029"/>
              <a:gd name="connsiteY28-420" fmla="*/ 156121 h 6302930"/>
              <a:gd name="connsiteX29-421" fmla="*/ 1105876 w 11314029"/>
              <a:gd name="connsiteY29-422" fmla="*/ 168821 h 6302930"/>
              <a:gd name="connsiteX30-423" fmla="*/ 353401 w 11314029"/>
              <a:gd name="connsiteY30-424" fmla="*/ 41821 h 6302930"/>
              <a:gd name="connsiteX0-425" fmla="*/ 365646 w 11326274"/>
              <a:gd name="connsiteY0-426" fmla="*/ 41821 h 6302930"/>
              <a:gd name="connsiteX1-427" fmla="*/ 175146 w 11326274"/>
              <a:gd name="connsiteY1-428" fmla="*/ 1007021 h 6302930"/>
              <a:gd name="connsiteX2-429" fmla="*/ 521 w 11326274"/>
              <a:gd name="connsiteY2-430" fmla="*/ 2172246 h 6302930"/>
              <a:gd name="connsiteX3-431" fmla="*/ 232296 w 11326274"/>
              <a:gd name="connsiteY3-432" fmla="*/ 3578771 h 6302930"/>
              <a:gd name="connsiteX4-433" fmla="*/ 98946 w 11326274"/>
              <a:gd name="connsiteY4-434" fmla="*/ 4340771 h 6302930"/>
              <a:gd name="connsiteX5-435" fmla="*/ 22746 w 11326274"/>
              <a:gd name="connsiteY5-436" fmla="*/ 5585371 h 6302930"/>
              <a:gd name="connsiteX6-437" fmla="*/ 333895 w 11326274"/>
              <a:gd name="connsiteY6-438" fmla="*/ 6144171 h 6302930"/>
              <a:gd name="connsiteX7-439" fmla="*/ 645046 w 11326274"/>
              <a:gd name="connsiteY7-440" fmla="*/ 6201321 h 6302930"/>
              <a:gd name="connsiteX8-441" fmla="*/ 2042046 w 11326274"/>
              <a:gd name="connsiteY8-442" fmla="*/ 6188621 h 6302930"/>
              <a:gd name="connsiteX9-443" fmla="*/ 3743846 w 11326274"/>
              <a:gd name="connsiteY9-444" fmla="*/ 5934621 h 6302930"/>
              <a:gd name="connsiteX10-445" fmla="*/ 5801246 w 11326274"/>
              <a:gd name="connsiteY10-446" fmla="*/ 6302921 h 6302930"/>
              <a:gd name="connsiteX11-447" fmla="*/ 6702946 w 11326274"/>
              <a:gd name="connsiteY11-448" fmla="*/ 5947321 h 6302930"/>
              <a:gd name="connsiteX12-449" fmla="*/ 8353946 w 11326274"/>
              <a:gd name="connsiteY12-450" fmla="*/ 6226721 h 6302930"/>
              <a:gd name="connsiteX13-451" fmla="*/ 9877946 w 11326274"/>
              <a:gd name="connsiteY13-452" fmla="*/ 5706021 h 6302930"/>
              <a:gd name="connsiteX14-453" fmla="*/ 11071746 w 11326274"/>
              <a:gd name="connsiteY14-454" fmla="*/ 6201321 h 6302930"/>
              <a:gd name="connsiteX15-455" fmla="*/ 11236846 w 11326274"/>
              <a:gd name="connsiteY15-456" fmla="*/ 5121821 h 6302930"/>
              <a:gd name="connsiteX16-457" fmla="*/ 10855846 w 11326274"/>
              <a:gd name="connsiteY16-458" fmla="*/ 4016921 h 6302930"/>
              <a:gd name="connsiteX17-459" fmla="*/ 11122546 w 11326274"/>
              <a:gd name="connsiteY17-460" fmla="*/ 2861221 h 6302930"/>
              <a:gd name="connsiteX18-461" fmla="*/ 11084446 w 11326274"/>
              <a:gd name="connsiteY18-462" fmla="*/ 1819821 h 6302930"/>
              <a:gd name="connsiteX19-463" fmla="*/ 11325746 w 11326274"/>
              <a:gd name="connsiteY19-464" fmla="*/ 778421 h 6302930"/>
              <a:gd name="connsiteX20-465" fmla="*/ 11008246 w 11326274"/>
              <a:gd name="connsiteY20-466" fmla="*/ 245021 h 6302930"/>
              <a:gd name="connsiteX21-467" fmla="*/ 10055746 w 11326274"/>
              <a:gd name="connsiteY21-468" fmla="*/ 613321 h 6302930"/>
              <a:gd name="connsiteX22-469" fmla="*/ 9115946 w 11326274"/>
              <a:gd name="connsiteY22-470" fmla="*/ 105321 h 6302930"/>
              <a:gd name="connsiteX23-471" fmla="*/ 7833246 w 11326274"/>
              <a:gd name="connsiteY23-472" fmla="*/ 626021 h 6302930"/>
              <a:gd name="connsiteX24-473" fmla="*/ 6702946 w 11326274"/>
              <a:gd name="connsiteY24-474" fmla="*/ 118021 h 6302930"/>
              <a:gd name="connsiteX25-475" fmla="*/ 5229746 w 11326274"/>
              <a:gd name="connsiteY25-476" fmla="*/ 702221 h 6302930"/>
              <a:gd name="connsiteX26-477" fmla="*/ 4645546 w 11326274"/>
              <a:gd name="connsiteY26-478" fmla="*/ 130721 h 6302930"/>
              <a:gd name="connsiteX27-479" fmla="*/ 3261246 w 11326274"/>
              <a:gd name="connsiteY27-480" fmla="*/ 460921 h 6302930"/>
              <a:gd name="connsiteX28-481" fmla="*/ 1991246 w 11326274"/>
              <a:gd name="connsiteY28-482" fmla="*/ 156121 h 6302930"/>
              <a:gd name="connsiteX29-483" fmla="*/ 1118121 w 11326274"/>
              <a:gd name="connsiteY29-484" fmla="*/ 168821 h 6302930"/>
              <a:gd name="connsiteX30-485" fmla="*/ 365646 w 11326274"/>
              <a:gd name="connsiteY30-486" fmla="*/ 41821 h 6302930"/>
              <a:gd name="connsiteX0-487" fmla="*/ 382120 w 11342748"/>
              <a:gd name="connsiteY0-488" fmla="*/ 32512 h 6293621"/>
              <a:gd name="connsiteX1-489" fmla="*/ 58270 w 11342748"/>
              <a:gd name="connsiteY1-490" fmla="*/ 854837 h 6293621"/>
              <a:gd name="connsiteX2-491" fmla="*/ 16995 w 11342748"/>
              <a:gd name="connsiteY2-492" fmla="*/ 2162937 h 6293621"/>
              <a:gd name="connsiteX3-493" fmla="*/ 248770 w 11342748"/>
              <a:gd name="connsiteY3-494" fmla="*/ 3569462 h 6293621"/>
              <a:gd name="connsiteX4-495" fmla="*/ 115420 w 11342748"/>
              <a:gd name="connsiteY4-496" fmla="*/ 4331462 h 6293621"/>
              <a:gd name="connsiteX5-497" fmla="*/ 39220 w 11342748"/>
              <a:gd name="connsiteY5-498" fmla="*/ 5576062 h 6293621"/>
              <a:gd name="connsiteX6-499" fmla="*/ 350369 w 11342748"/>
              <a:gd name="connsiteY6-500" fmla="*/ 6134862 h 6293621"/>
              <a:gd name="connsiteX7-501" fmla="*/ 661520 w 11342748"/>
              <a:gd name="connsiteY7-502" fmla="*/ 6192012 h 6293621"/>
              <a:gd name="connsiteX8-503" fmla="*/ 2058520 w 11342748"/>
              <a:gd name="connsiteY8-504" fmla="*/ 6179312 h 6293621"/>
              <a:gd name="connsiteX9-505" fmla="*/ 3760320 w 11342748"/>
              <a:gd name="connsiteY9-506" fmla="*/ 5925312 h 6293621"/>
              <a:gd name="connsiteX10-507" fmla="*/ 5817720 w 11342748"/>
              <a:gd name="connsiteY10-508" fmla="*/ 6293612 h 6293621"/>
              <a:gd name="connsiteX11-509" fmla="*/ 6719420 w 11342748"/>
              <a:gd name="connsiteY11-510" fmla="*/ 5938012 h 6293621"/>
              <a:gd name="connsiteX12-511" fmla="*/ 8370420 w 11342748"/>
              <a:gd name="connsiteY12-512" fmla="*/ 6217412 h 6293621"/>
              <a:gd name="connsiteX13-513" fmla="*/ 9894420 w 11342748"/>
              <a:gd name="connsiteY13-514" fmla="*/ 5696712 h 6293621"/>
              <a:gd name="connsiteX14-515" fmla="*/ 11088220 w 11342748"/>
              <a:gd name="connsiteY14-516" fmla="*/ 6192012 h 6293621"/>
              <a:gd name="connsiteX15-517" fmla="*/ 11253320 w 11342748"/>
              <a:gd name="connsiteY15-518" fmla="*/ 5112512 h 6293621"/>
              <a:gd name="connsiteX16-519" fmla="*/ 10872320 w 11342748"/>
              <a:gd name="connsiteY16-520" fmla="*/ 4007612 h 6293621"/>
              <a:gd name="connsiteX17-521" fmla="*/ 11139020 w 11342748"/>
              <a:gd name="connsiteY17-522" fmla="*/ 2851912 h 6293621"/>
              <a:gd name="connsiteX18-523" fmla="*/ 11100920 w 11342748"/>
              <a:gd name="connsiteY18-524" fmla="*/ 1810512 h 6293621"/>
              <a:gd name="connsiteX19-525" fmla="*/ 11342220 w 11342748"/>
              <a:gd name="connsiteY19-526" fmla="*/ 769112 h 6293621"/>
              <a:gd name="connsiteX20-527" fmla="*/ 11024720 w 11342748"/>
              <a:gd name="connsiteY20-528" fmla="*/ 235712 h 6293621"/>
              <a:gd name="connsiteX21-529" fmla="*/ 10072220 w 11342748"/>
              <a:gd name="connsiteY21-530" fmla="*/ 604012 h 6293621"/>
              <a:gd name="connsiteX22-531" fmla="*/ 9132420 w 11342748"/>
              <a:gd name="connsiteY22-532" fmla="*/ 96012 h 6293621"/>
              <a:gd name="connsiteX23-533" fmla="*/ 7849720 w 11342748"/>
              <a:gd name="connsiteY23-534" fmla="*/ 616712 h 6293621"/>
              <a:gd name="connsiteX24-535" fmla="*/ 6719420 w 11342748"/>
              <a:gd name="connsiteY24-536" fmla="*/ 108712 h 6293621"/>
              <a:gd name="connsiteX25-537" fmla="*/ 5246220 w 11342748"/>
              <a:gd name="connsiteY25-538" fmla="*/ 692912 h 6293621"/>
              <a:gd name="connsiteX26-539" fmla="*/ 4662020 w 11342748"/>
              <a:gd name="connsiteY26-540" fmla="*/ 121412 h 6293621"/>
              <a:gd name="connsiteX27-541" fmla="*/ 3277720 w 11342748"/>
              <a:gd name="connsiteY27-542" fmla="*/ 451612 h 6293621"/>
              <a:gd name="connsiteX28-543" fmla="*/ 2007720 w 11342748"/>
              <a:gd name="connsiteY28-544" fmla="*/ 146812 h 6293621"/>
              <a:gd name="connsiteX29-545" fmla="*/ 1134595 w 11342748"/>
              <a:gd name="connsiteY29-546" fmla="*/ 159512 h 6293621"/>
              <a:gd name="connsiteX30-547" fmla="*/ 382120 w 11342748"/>
              <a:gd name="connsiteY30-548" fmla="*/ 32512 h 6293621"/>
              <a:gd name="connsiteX0-549" fmla="*/ 382120 w 11342748"/>
              <a:gd name="connsiteY0-550" fmla="*/ 59512 h 6320621"/>
              <a:gd name="connsiteX1-551" fmla="*/ 58270 w 11342748"/>
              <a:gd name="connsiteY1-552" fmla="*/ 881837 h 6320621"/>
              <a:gd name="connsiteX2-553" fmla="*/ 16995 w 11342748"/>
              <a:gd name="connsiteY2-554" fmla="*/ 2189937 h 6320621"/>
              <a:gd name="connsiteX3-555" fmla="*/ 248770 w 11342748"/>
              <a:gd name="connsiteY3-556" fmla="*/ 3596462 h 6320621"/>
              <a:gd name="connsiteX4-557" fmla="*/ 115420 w 11342748"/>
              <a:gd name="connsiteY4-558" fmla="*/ 4358462 h 6320621"/>
              <a:gd name="connsiteX5-559" fmla="*/ 39220 w 11342748"/>
              <a:gd name="connsiteY5-560" fmla="*/ 5603062 h 6320621"/>
              <a:gd name="connsiteX6-561" fmla="*/ 350369 w 11342748"/>
              <a:gd name="connsiteY6-562" fmla="*/ 6161862 h 6320621"/>
              <a:gd name="connsiteX7-563" fmla="*/ 661520 w 11342748"/>
              <a:gd name="connsiteY7-564" fmla="*/ 6219012 h 6320621"/>
              <a:gd name="connsiteX8-565" fmla="*/ 2058520 w 11342748"/>
              <a:gd name="connsiteY8-566" fmla="*/ 6206312 h 6320621"/>
              <a:gd name="connsiteX9-567" fmla="*/ 3760320 w 11342748"/>
              <a:gd name="connsiteY9-568" fmla="*/ 5952312 h 6320621"/>
              <a:gd name="connsiteX10-569" fmla="*/ 5817720 w 11342748"/>
              <a:gd name="connsiteY10-570" fmla="*/ 6320612 h 6320621"/>
              <a:gd name="connsiteX11-571" fmla="*/ 6719420 w 11342748"/>
              <a:gd name="connsiteY11-572" fmla="*/ 5965012 h 6320621"/>
              <a:gd name="connsiteX12-573" fmla="*/ 8370420 w 11342748"/>
              <a:gd name="connsiteY12-574" fmla="*/ 6244412 h 6320621"/>
              <a:gd name="connsiteX13-575" fmla="*/ 9894420 w 11342748"/>
              <a:gd name="connsiteY13-576" fmla="*/ 5723712 h 6320621"/>
              <a:gd name="connsiteX14-577" fmla="*/ 11088220 w 11342748"/>
              <a:gd name="connsiteY14-578" fmla="*/ 6219012 h 6320621"/>
              <a:gd name="connsiteX15-579" fmla="*/ 11253320 w 11342748"/>
              <a:gd name="connsiteY15-580" fmla="*/ 5139512 h 6320621"/>
              <a:gd name="connsiteX16-581" fmla="*/ 10872320 w 11342748"/>
              <a:gd name="connsiteY16-582" fmla="*/ 4034612 h 6320621"/>
              <a:gd name="connsiteX17-583" fmla="*/ 11139020 w 11342748"/>
              <a:gd name="connsiteY17-584" fmla="*/ 2878912 h 6320621"/>
              <a:gd name="connsiteX18-585" fmla="*/ 11100920 w 11342748"/>
              <a:gd name="connsiteY18-586" fmla="*/ 1837512 h 6320621"/>
              <a:gd name="connsiteX19-587" fmla="*/ 11342220 w 11342748"/>
              <a:gd name="connsiteY19-588" fmla="*/ 796112 h 6320621"/>
              <a:gd name="connsiteX20-589" fmla="*/ 11024720 w 11342748"/>
              <a:gd name="connsiteY20-590" fmla="*/ 262712 h 6320621"/>
              <a:gd name="connsiteX21-591" fmla="*/ 10072220 w 11342748"/>
              <a:gd name="connsiteY21-592" fmla="*/ 631012 h 6320621"/>
              <a:gd name="connsiteX22-593" fmla="*/ 9132420 w 11342748"/>
              <a:gd name="connsiteY22-594" fmla="*/ 123012 h 6320621"/>
              <a:gd name="connsiteX23-595" fmla="*/ 7849720 w 11342748"/>
              <a:gd name="connsiteY23-596" fmla="*/ 643712 h 6320621"/>
              <a:gd name="connsiteX24-597" fmla="*/ 6719420 w 11342748"/>
              <a:gd name="connsiteY24-598" fmla="*/ 135712 h 6320621"/>
              <a:gd name="connsiteX25-599" fmla="*/ 5246220 w 11342748"/>
              <a:gd name="connsiteY25-600" fmla="*/ 719912 h 6320621"/>
              <a:gd name="connsiteX26-601" fmla="*/ 4662020 w 11342748"/>
              <a:gd name="connsiteY26-602" fmla="*/ 148412 h 6320621"/>
              <a:gd name="connsiteX27-603" fmla="*/ 3277720 w 11342748"/>
              <a:gd name="connsiteY27-604" fmla="*/ 478612 h 6320621"/>
              <a:gd name="connsiteX28-605" fmla="*/ 2007720 w 11342748"/>
              <a:gd name="connsiteY28-606" fmla="*/ 173812 h 6320621"/>
              <a:gd name="connsiteX29-607" fmla="*/ 1239370 w 11342748"/>
              <a:gd name="connsiteY29-608" fmla="*/ 72212 h 6320621"/>
              <a:gd name="connsiteX30-609" fmla="*/ 382120 w 11342748"/>
              <a:gd name="connsiteY30-610" fmla="*/ 59512 h 6320621"/>
              <a:gd name="connsiteX0-611" fmla="*/ 366751 w 11327379"/>
              <a:gd name="connsiteY0-612" fmla="*/ 59512 h 6320621"/>
              <a:gd name="connsiteX1-613" fmla="*/ 42901 w 11327379"/>
              <a:gd name="connsiteY1-614" fmla="*/ 881837 h 6320621"/>
              <a:gd name="connsiteX2-615" fmla="*/ 1626 w 11327379"/>
              <a:gd name="connsiteY2-616" fmla="*/ 2189937 h 6320621"/>
              <a:gd name="connsiteX3-617" fmla="*/ 23851 w 11327379"/>
              <a:gd name="connsiteY3-618" fmla="*/ 3558362 h 6320621"/>
              <a:gd name="connsiteX4-619" fmla="*/ 100051 w 11327379"/>
              <a:gd name="connsiteY4-620" fmla="*/ 4358462 h 6320621"/>
              <a:gd name="connsiteX5-621" fmla="*/ 23851 w 11327379"/>
              <a:gd name="connsiteY5-622" fmla="*/ 5603062 h 6320621"/>
              <a:gd name="connsiteX6-623" fmla="*/ 335000 w 11327379"/>
              <a:gd name="connsiteY6-624" fmla="*/ 6161862 h 6320621"/>
              <a:gd name="connsiteX7-625" fmla="*/ 646151 w 11327379"/>
              <a:gd name="connsiteY7-626" fmla="*/ 6219012 h 6320621"/>
              <a:gd name="connsiteX8-627" fmla="*/ 2043151 w 11327379"/>
              <a:gd name="connsiteY8-628" fmla="*/ 6206312 h 6320621"/>
              <a:gd name="connsiteX9-629" fmla="*/ 3744951 w 11327379"/>
              <a:gd name="connsiteY9-630" fmla="*/ 5952312 h 6320621"/>
              <a:gd name="connsiteX10-631" fmla="*/ 5802351 w 11327379"/>
              <a:gd name="connsiteY10-632" fmla="*/ 6320612 h 6320621"/>
              <a:gd name="connsiteX11-633" fmla="*/ 6704051 w 11327379"/>
              <a:gd name="connsiteY11-634" fmla="*/ 5965012 h 6320621"/>
              <a:gd name="connsiteX12-635" fmla="*/ 8355051 w 11327379"/>
              <a:gd name="connsiteY12-636" fmla="*/ 6244412 h 6320621"/>
              <a:gd name="connsiteX13-637" fmla="*/ 9879051 w 11327379"/>
              <a:gd name="connsiteY13-638" fmla="*/ 5723712 h 6320621"/>
              <a:gd name="connsiteX14-639" fmla="*/ 11072851 w 11327379"/>
              <a:gd name="connsiteY14-640" fmla="*/ 6219012 h 6320621"/>
              <a:gd name="connsiteX15-641" fmla="*/ 11237951 w 11327379"/>
              <a:gd name="connsiteY15-642" fmla="*/ 5139512 h 6320621"/>
              <a:gd name="connsiteX16-643" fmla="*/ 10856951 w 11327379"/>
              <a:gd name="connsiteY16-644" fmla="*/ 4034612 h 6320621"/>
              <a:gd name="connsiteX17-645" fmla="*/ 11123651 w 11327379"/>
              <a:gd name="connsiteY17-646" fmla="*/ 2878912 h 6320621"/>
              <a:gd name="connsiteX18-647" fmla="*/ 11085551 w 11327379"/>
              <a:gd name="connsiteY18-648" fmla="*/ 1837512 h 6320621"/>
              <a:gd name="connsiteX19-649" fmla="*/ 11326851 w 11327379"/>
              <a:gd name="connsiteY19-650" fmla="*/ 796112 h 6320621"/>
              <a:gd name="connsiteX20-651" fmla="*/ 11009351 w 11327379"/>
              <a:gd name="connsiteY20-652" fmla="*/ 262712 h 6320621"/>
              <a:gd name="connsiteX21-653" fmla="*/ 10056851 w 11327379"/>
              <a:gd name="connsiteY21-654" fmla="*/ 631012 h 6320621"/>
              <a:gd name="connsiteX22-655" fmla="*/ 9117051 w 11327379"/>
              <a:gd name="connsiteY22-656" fmla="*/ 123012 h 6320621"/>
              <a:gd name="connsiteX23-657" fmla="*/ 7834351 w 11327379"/>
              <a:gd name="connsiteY23-658" fmla="*/ 643712 h 6320621"/>
              <a:gd name="connsiteX24-659" fmla="*/ 6704051 w 11327379"/>
              <a:gd name="connsiteY24-660" fmla="*/ 135712 h 6320621"/>
              <a:gd name="connsiteX25-661" fmla="*/ 5230851 w 11327379"/>
              <a:gd name="connsiteY25-662" fmla="*/ 719912 h 6320621"/>
              <a:gd name="connsiteX26-663" fmla="*/ 4646651 w 11327379"/>
              <a:gd name="connsiteY26-664" fmla="*/ 148412 h 6320621"/>
              <a:gd name="connsiteX27-665" fmla="*/ 3262351 w 11327379"/>
              <a:gd name="connsiteY27-666" fmla="*/ 478612 h 6320621"/>
              <a:gd name="connsiteX28-667" fmla="*/ 1992351 w 11327379"/>
              <a:gd name="connsiteY28-668" fmla="*/ 173812 h 6320621"/>
              <a:gd name="connsiteX29-669" fmla="*/ 1224001 w 11327379"/>
              <a:gd name="connsiteY29-670" fmla="*/ 72212 h 6320621"/>
              <a:gd name="connsiteX30-671" fmla="*/ 366751 w 11327379"/>
              <a:gd name="connsiteY30-672" fmla="*/ 59512 h 6320621"/>
              <a:gd name="connsiteX0-673" fmla="*/ 424692 w 11385320"/>
              <a:gd name="connsiteY0-674" fmla="*/ 59512 h 6320621"/>
              <a:gd name="connsiteX1-675" fmla="*/ 100842 w 11385320"/>
              <a:gd name="connsiteY1-676" fmla="*/ 881837 h 6320621"/>
              <a:gd name="connsiteX2-677" fmla="*/ 59567 w 11385320"/>
              <a:gd name="connsiteY2-678" fmla="*/ 2189937 h 6320621"/>
              <a:gd name="connsiteX3-679" fmla="*/ 81792 w 11385320"/>
              <a:gd name="connsiteY3-680" fmla="*/ 3558362 h 6320621"/>
              <a:gd name="connsiteX4-681" fmla="*/ 157992 w 11385320"/>
              <a:gd name="connsiteY4-682" fmla="*/ 4358462 h 6320621"/>
              <a:gd name="connsiteX5-683" fmla="*/ 5592 w 11385320"/>
              <a:gd name="connsiteY5-684" fmla="*/ 5612587 h 6320621"/>
              <a:gd name="connsiteX6-685" fmla="*/ 392941 w 11385320"/>
              <a:gd name="connsiteY6-686" fmla="*/ 6161862 h 6320621"/>
              <a:gd name="connsiteX7-687" fmla="*/ 704092 w 11385320"/>
              <a:gd name="connsiteY7-688" fmla="*/ 6219012 h 6320621"/>
              <a:gd name="connsiteX8-689" fmla="*/ 2101092 w 11385320"/>
              <a:gd name="connsiteY8-690" fmla="*/ 6206312 h 6320621"/>
              <a:gd name="connsiteX9-691" fmla="*/ 3802892 w 11385320"/>
              <a:gd name="connsiteY9-692" fmla="*/ 5952312 h 6320621"/>
              <a:gd name="connsiteX10-693" fmla="*/ 5860292 w 11385320"/>
              <a:gd name="connsiteY10-694" fmla="*/ 6320612 h 6320621"/>
              <a:gd name="connsiteX11-695" fmla="*/ 6761992 w 11385320"/>
              <a:gd name="connsiteY11-696" fmla="*/ 5965012 h 6320621"/>
              <a:gd name="connsiteX12-697" fmla="*/ 8412992 w 11385320"/>
              <a:gd name="connsiteY12-698" fmla="*/ 6244412 h 6320621"/>
              <a:gd name="connsiteX13-699" fmla="*/ 9936992 w 11385320"/>
              <a:gd name="connsiteY13-700" fmla="*/ 5723712 h 6320621"/>
              <a:gd name="connsiteX14-701" fmla="*/ 11130792 w 11385320"/>
              <a:gd name="connsiteY14-702" fmla="*/ 6219012 h 6320621"/>
              <a:gd name="connsiteX15-703" fmla="*/ 11295892 w 11385320"/>
              <a:gd name="connsiteY15-704" fmla="*/ 5139512 h 6320621"/>
              <a:gd name="connsiteX16-705" fmla="*/ 10914892 w 11385320"/>
              <a:gd name="connsiteY16-706" fmla="*/ 4034612 h 6320621"/>
              <a:gd name="connsiteX17-707" fmla="*/ 11181592 w 11385320"/>
              <a:gd name="connsiteY17-708" fmla="*/ 2878912 h 6320621"/>
              <a:gd name="connsiteX18-709" fmla="*/ 11143492 w 11385320"/>
              <a:gd name="connsiteY18-710" fmla="*/ 1837512 h 6320621"/>
              <a:gd name="connsiteX19-711" fmla="*/ 11384792 w 11385320"/>
              <a:gd name="connsiteY19-712" fmla="*/ 796112 h 6320621"/>
              <a:gd name="connsiteX20-713" fmla="*/ 11067292 w 11385320"/>
              <a:gd name="connsiteY20-714" fmla="*/ 262712 h 6320621"/>
              <a:gd name="connsiteX21-715" fmla="*/ 10114792 w 11385320"/>
              <a:gd name="connsiteY21-716" fmla="*/ 631012 h 6320621"/>
              <a:gd name="connsiteX22-717" fmla="*/ 9174992 w 11385320"/>
              <a:gd name="connsiteY22-718" fmla="*/ 123012 h 6320621"/>
              <a:gd name="connsiteX23-719" fmla="*/ 7892292 w 11385320"/>
              <a:gd name="connsiteY23-720" fmla="*/ 643712 h 6320621"/>
              <a:gd name="connsiteX24-721" fmla="*/ 6761992 w 11385320"/>
              <a:gd name="connsiteY24-722" fmla="*/ 135712 h 6320621"/>
              <a:gd name="connsiteX25-723" fmla="*/ 5288792 w 11385320"/>
              <a:gd name="connsiteY25-724" fmla="*/ 719912 h 6320621"/>
              <a:gd name="connsiteX26-725" fmla="*/ 4704592 w 11385320"/>
              <a:gd name="connsiteY26-726" fmla="*/ 148412 h 6320621"/>
              <a:gd name="connsiteX27-727" fmla="*/ 3320292 w 11385320"/>
              <a:gd name="connsiteY27-728" fmla="*/ 478612 h 6320621"/>
              <a:gd name="connsiteX28-729" fmla="*/ 2050292 w 11385320"/>
              <a:gd name="connsiteY28-730" fmla="*/ 173812 h 6320621"/>
              <a:gd name="connsiteX29-731" fmla="*/ 1281942 w 11385320"/>
              <a:gd name="connsiteY29-732" fmla="*/ 72212 h 6320621"/>
              <a:gd name="connsiteX30-733" fmla="*/ 424692 w 11385320"/>
              <a:gd name="connsiteY30-734" fmla="*/ 59512 h 6320621"/>
              <a:gd name="connsiteX0-735" fmla="*/ 421104 w 11381732"/>
              <a:gd name="connsiteY0-736" fmla="*/ 59512 h 6320621"/>
              <a:gd name="connsiteX1-737" fmla="*/ 97254 w 11381732"/>
              <a:gd name="connsiteY1-738" fmla="*/ 881837 h 6320621"/>
              <a:gd name="connsiteX2-739" fmla="*/ 55979 w 11381732"/>
              <a:gd name="connsiteY2-740" fmla="*/ 2189937 h 6320621"/>
              <a:gd name="connsiteX3-741" fmla="*/ 78204 w 11381732"/>
              <a:gd name="connsiteY3-742" fmla="*/ 3558362 h 6320621"/>
              <a:gd name="connsiteX4-743" fmla="*/ 154404 w 11381732"/>
              <a:gd name="connsiteY4-744" fmla="*/ 4358462 h 6320621"/>
              <a:gd name="connsiteX5-745" fmla="*/ 2004 w 11381732"/>
              <a:gd name="connsiteY5-746" fmla="*/ 5612587 h 6320621"/>
              <a:gd name="connsiteX6-747" fmla="*/ 284578 w 11381732"/>
              <a:gd name="connsiteY6-748" fmla="*/ 6285687 h 6320621"/>
              <a:gd name="connsiteX7-749" fmla="*/ 700504 w 11381732"/>
              <a:gd name="connsiteY7-750" fmla="*/ 6219012 h 6320621"/>
              <a:gd name="connsiteX8-751" fmla="*/ 2097504 w 11381732"/>
              <a:gd name="connsiteY8-752" fmla="*/ 6206312 h 6320621"/>
              <a:gd name="connsiteX9-753" fmla="*/ 3799304 w 11381732"/>
              <a:gd name="connsiteY9-754" fmla="*/ 5952312 h 6320621"/>
              <a:gd name="connsiteX10-755" fmla="*/ 5856704 w 11381732"/>
              <a:gd name="connsiteY10-756" fmla="*/ 6320612 h 6320621"/>
              <a:gd name="connsiteX11-757" fmla="*/ 6758404 w 11381732"/>
              <a:gd name="connsiteY11-758" fmla="*/ 5965012 h 6320621"/>
              <a:gd name="connsiteX12-759" fmla="*/ 8409404 w 11381732"/>
              <a:gd name="connsiteY12-760" fmla="*/ 6244412 h 6320621"/>
              <a:gd name="connsiteX13-761" fmla="*/ 9933404 w 11381732"/>
              <a:gd name="connsiteY13-762" fmla="*/ 5723712 h 6320621"/>
              <a:gd name="connsiteX14-763" fmla="*/ 11127204 w 11381732"/>
              <a:gd name="connsiteY14-764" fmla="*/ 6219012 h 6320621"/>
              <a:gd name="connsiteX15-765" fmla="*/ 11292304 w 11381732"/>
              <a:gd name="connsiteY15-766" fmla="*/ 5139512 h 6320621"/>
              <a:gd name="connsiteX16-767" fmla="*/ 10911304 w 11381732"/>
              <a:gd name="connsiteY16-768" fmla="*/ 4034612 h 6320621"/>
              <a:gd name="connsiteX17-769" fmla="*/ 11178004 w 11381732"/>
              <a:gd name="connsiteY17-770" fmla="*/ 2878912 h 6320621"/>
              <a:gd name="connsiteX18-771" fmla="*/ 11139904 w 11381732"/>
              <a:gd name="connsiteY18-772" fmla="*/ 1837512 h 6320621"/>
              <a:gd name="connsiteX19-773" fmla="*/ 11381204 w 11381732"/>
              <a:gd name="connsiteY19-774" fmla="*/ 796112 h 6320621"/>
              <a:gd name="connsiteX20-775" fmla="*/ 11063704 w 11381732"/>
              <a:gd name="connsiteY20-776" fmla="*/ 262712 h 6320621"/>
              <a:gd name="connsiteX21-777" fmla="*/ 10111204 w 11381732"/>
              <a:gd name="connsiteY21-778" fmla="*/ 631012 h 6320621"/>
              <a:gd name="connsiteX22-779" fmla="*/ 9171404 w 11381732"/>
              <a:gd name="connsiteY22-780" fmla="*/ 123012 h 6320621"/>
              <a:gd name="connsiteX23-781" fmla="*/ 7888704 w 11381732"/>
              <a:gd name="connsiteY23-782" fmla="*/ 643712 h 6320621"/>
              <a:gd name="connsiteX24-783" fmla="*/ 6758404 w 11381732"/>
              <a:gd name="connsiteY24-784" fmla="*/ 135712 h 6320621"/>
              <a:gd name="connsiteX25-785" fmla="*/ 5285204 w 11381732"/>
              <a:gd name="connsiteY25-786" fmla="*/ 719912 h 6320621"/>
              <a:gd name="connsiteX26-787" fmla="*/ 4701004 w 11381732"/>
              <a:gd name="connsiteY26-788" fmla="*/ 148412 h 6320621"/>
              <a:gd name="connsiteX27-789" fmla="*/ 3316704 w 11381732"/>
              <a:gd name="connsiteY27-790" fmla="*/ 478612 h 6320621"/>
              <a:gd name="connsiteX28-791" fmla="*/ 2046704 w 11381732"/>
              <a:gd name="connsiteY28-792" fmla="*/ 173812 h 6320621"/>
              <a:gd name="connsiteX29-793" fmla="*/ 1278354 w 11381732"/>
              <a:gd name="connsiteY29-794" fmla="*/ 72212 h 6320621"/>
              <a:gd name="connsiteX30-795" fmla="*/ 421104 w 11381732"/>
              <a:gd name="connsiteY30-796" fmla="*/ 59512 h 6320621"/>
              <a:gd name="connsiteX0-797" fmla="*/ 421104 w 11381732"/>
              <a:gd name="connsiteY0-798" fmla="*/ 59512 h 6344214"/>
              <a:gd name="connsiteX1-799" fmla="*/ 97254 w 11381732"/>
              <a:gd name="connsiteY1-800" fmla="*/ 881837 h 6344214"/>
              <a:gd name="connsiteX2-801" fmla="*/ 55979 w 11381732"/>
              <a:gd name="connsiteY2-802" fmla="*/ 2189937 h 6344214"/>
              <a:gd name="connsiteX3-803" fmla="*/ 78204 w 11381732"/>
              <a:gd name="connsiteY3-804" fmla="*/ 3558362 h 6344214"/>
              <a:gd name="connsiteX4-805" fmla="*/ 154404 w 11381732"/>
              <a:gd name="connsiteY4-806" fmla="*/ 4358462 h 6344214"/>
              <a:gd name="connsiteX5-807" fmla="*/ 2004 w 11381732"/>
              <a:gd name="connsiteY5-808" fmla="*/ 5612587 h 6344214"/>
              <a:gd name="connsiteX6-809" fmla="*/ 284578 w 11381732"/>
              <a:gd name="connsiteY6-810" fmla="*/ 6285687 h 6344214"/>
              <a:gd name="connsiteX7-811" fmla="*/ 843379 w 11381732"/>
              <a:gd name="connsiteY7-812" fmla="*/ 6314262 h 6344214"/>
              <a:gd name="connsiteX8-813" fmla="*/ 2097504 w 11381732"/>
              <a:gd name="connsiteY8-814" fmla="*/ 6206312 h 6344214"/>
              <a:gd name="connsiteX9-815" fmla="*/ 3799304 w 11381732"/>
              <a:gd name="connsiteY9-816" fmla="*/ 5952312 h 6344214"/>
              <a:gd name="connsiteX10-817" fmla="*/ 5856704 w 11381732"/>
              <a:gd name="connsiteY10-818" fmla="*/ 6320612 h 6344214"/>
              <a:gd name="connsiteX11-819" fmla="*/ 6758404 w 11381732"/>
              <a:gd name="connsiteY11-820" fmla="*/ 5965012 h 6344214"/>
              <a:gd name="connsiteX12-821" fmla="*/ 8409404 w 11381732"/>
              <a:gd name="connsiteY12-822" fmla="*/ 6244412 h 6344214"/>
              <a:gd name="connsiteX13-823" fmla="*/ 9933404 w 11381732"/>
              <a:gd name="connsiteY13-824" fmla="*/ 5723712 h 6344214"/>
              <a:gd name="connsiteX14-825" fmla="*/ 11127204 w 11381732"/>
              <a:gd name="connsiteY14-826" fmla="*/ 6219012 h 6344214"/>
              <a:gd name="connsiteX15-827" fmla="*/ 11292304 w 11381732"/>
              <a:gd name="connsiteY15-828" fmla="*/ 5139512 h 6344214"/>
              <a:gd name="connsiteX16-829" fmla="*/ 10911304 w 11381732"/>
              <a:gd name="connsiteY16-830" fmla="*/ 4034612 h 6344214"/>
              <a:gd name="connsiteX17-831" fmla="*/ 11178004 w 11381732"/>
              <a:gd name="connsiteY17-832" fmla="*/ 2878912 h 6344214"/>
              <a:gd name="connsiteX18-833" fmla="*/ 11139904 w 11381732"/>
              <a:gd name="connsiteY18-834" fmla="*/ 1837512 h 6344214"/>
              <a:gd name="connsiteX19-835" fmla="*/ 11381204 w 11381732"/>
              <a:gd name="connsiteY19-836" fmla="*/ 796112 h 6344214"/>
              <a:gd name="connsiteX20-837" fmla="*/ 11063704 w 11381732"/>
              <a:gd name="connsiteY20-838" fmla="*/ 262712 h 6344214"/>
              <a:gd name="connsiteX21-839" fmla="*/ 10111204 w 11381732"/>
              <a:gd name="connsiteY21-840" fmla="*/ 631012 h 6344214"/>
              <a:gd name="connsiteX22-841" fmla="*/ 9171404 w 11381732"/>
              <a:gd name="connsiteY22-842" fmla="*/ 123012 h 6344214"/>
              <a:gd name="connsiteX23-843" fmla="*/ 7888704 w 11381732"/>
              <a:gd name="connsiteY23-844" fmla="*/ 643712 h 6344214"/>
              <a:gd name="connsiteX24-845" fmla="*/ 6758404 w 11381732"/>
              <a:gd name="connsiteY24-846" fmla="*/ 135712 h 6344214"/>
              <a:gd name="connsiteX25-847" fmla="*/ 5285204 w 11381732"/>
              <a:gd name="connsiteY25-848" fmla="*/ 719912 h 6344214"/>
              <a:gd name="connsiteX26-849" fmla="*/ 4701004 w 11381732"/>
              <a:gd name="connsiteY26-850" fmla="*/ 148412 h 6344214"/>
              <a:gd name="connsiteX27-851" fmla="*/ 3316704 w 11381732"/>
              <a:gd name="connsiteY27-852" fmla="*/ 478612 h 6344214"/>
              <a:gd name="connsiteX28-853" fmla="*/ 2046704 w 11381732"/>
              <a:gd name="connsiteY28-854" fmla="*/ 173812 h 6344214"/>
              <a:gd name="connsiteX29-855" fmla="*/ 1278354 w 11381732"/>
              <a:gd name="connsiteY29-856" fmla="*/ 72212 h 6344214"/>
              <a:gd name="connsiteX30-857" fmla="*/ 421104 w 11381732"/>
              <a:gd name="connsiteY30-858" fmla="*/ 59512 h 6344214"/>
              <a:gd name="connsiteX0-859" fmla="*/ 421104 w 11381732"/>
              <a:gd name="connsiteY0-860" fmla="*/ 59512 h 6339765"/>
              <a:gd name="connsiteX1-861" fmla="*/ 97254 w 11381732"/>
              <a:gd name="connsiteY1-862" fmla="*/ 881837 h 6339765"/>
              <a:gd name="connsiteX2-863" fmla="*/ 55979 w 11381732"/>
              <a:gd name="connsiteY2-864" fmla="*/ 2189937 h 6339765"/>
              <a:gd name="connsiteX3-865" fmla="*/ 78204 w 11381732"/>
              <a:gd name="connsiteY3-866" fmla="*/ 3558362 h 6339765"/>
              <a:gd name="connsiteX4-867" fmla="*/ 154404 w 11381732"/>
              <a:gd name="connsiteY4-868" fmla="*/ 4358462 h 6339765"/>
              <a:gd name="connsiteX5-869" fmla="*/ 2004 w 11381732"/>
              <a:gd name="connsiteY5-870" fmla="*/ 5612587 h 6339765"/>
              <a:gd name="connsiteX6-871" fmla="*/ 284578 w 11381732"/>
              <a:gd name="connsiteY6-872" fmla="*/ 6285687 h 6339765"/>
              <a:gd name="connsiteX7-873" fmla="*/ 843379 w 11381732"/>
              <a:gd name="connsiteY7-874" fmla="*/ 6314262 h 6339765"/>
              <a:gd name="connsiteX8-875" fmla="*/ 2164179 w 11381732"/>
              <a:gd name="connsiteY8-876" fmla="*/ 6311087 h 6339765"/>
              <a:gd name="connsiteX9-877" fmla="*/ 3799304 w 11381732"/>
              <a:gd name="connsiteY9-878" fmla="*/ 5952312 h 6339765"/>
              <a:gd name="connsiteX10-879" fmla="*/ 5856704 w 11381732"/>
              <a:gd name="connsiteY10-880" fmla="*/ 6320612 h 6339765"/>
              <a:gd name="connsiteX11-881" fmla="*/ 6758404 w 11381732"/>
              <a:gd name="connsiteY11-882" fmla="*/ 5965012 h 6339765"/>
              <a:gd name="connsiteX12-883" fmla="*/ 8409404 w 11381732"/>
              <a:gd name="connsiteY12-884" fmla="*/ 6244412 h 6339765"/>
              <a:gd name="connsiteX13-885" fmla="*/ 9933404 w 11381732"/>
              <a:gd name="connsiteY13-886" fmla="*/ 5723712 h 6339765"/>
              <a:gd name="connsiteX14-887" fmla="*/ 11127204 w 11381732"/>
              <a:gd name="connsiteY14-888" fmla="*/ 6219012 h 6339765"/>
              <a:gd name="connsiteX15-889" fmla="*/ 11292304 w 11381732"/>
              <a:gd name="connsiteY15-890" fmla="*/ 5139512 h 6339765"/>
              <a:gd name="connsiteX16-891" fmla="*/ 10911304 w 11381732"/>
              <a:gd name="connsiteY16-892" fmla="*/ 4034612 h 6339765"/>
              <a:gd name="connsiteX17-893" fmla="*/ 11178004 w 11381732"/>
              <a:gd name="connsiteY17-894" fmla="*/ 2878912 h 6339765"/>
              <a:gd name="connsiteX18-895" fmla="*/ 11139904 w 11381732"/>
              <a:gd name="connsiteY18-896" fmla="*/ 1837512 h 6339765"/>
              <a:gd name="connsiteX19-897" fmla="*/ 11381204 w 11381732"/>
              <a:gd name="connsiteY19-898" fmla="*/ 796112 h 6339765"/>
              <a:gd name="connsiteX20-899" fmla="*/ 11063704 w 11381732"/>
              <a:gd name="connsiteY20-900" fmla="*/ 262712 h 6339765"/>
              <a:gd name="connsiteX21-901" fmla="*/ 10111204 w 11381732"/>
              <a:gd name="connsiteY21-902" fmla="*/ 631012 h 6339765"/>
              <a:gd name="connsiteX22-903" fmla="*/ 9171404 w 11381732"/>
              <a:gd name="connsiteY22-904" fmla="*/ 123012 h 6339765"/>
              <a:gd name="connsiteX23-905" fmla="*/ 7888704 w 11381732"/>
              <a:gd name="connsiteY23-906" fmla="*/ 643712 h 6339765"/>
              <a:gd name="connsiteX24-907" fmla="*/ 6758404 w 11381732"/>
              <a:gd name="connsiteY24-908" fmla="*/ 135712 h 6339765"/>
              <a:gd name="connsiteX25-909" fmla="*/ 5285204 w 11381732"/>
              <a:gd name="connsiteY25-910" fmla="*/ 719912 h 6339765"/>
              <a:gd name="connsiteX26-911" fmla="*/ 4701004 w 11381732"/>
              <a:gd name="connsiteY26-912" fmla="*/ 148412 h 6339765"/>
              <a:gd name="connsiteX27-913" fmla="*/ 3316704 w 11381732"/>
              <a:gd name="connsiteY27-914" fmla="*/ 478612 h 6339765"/>
              <a:gd name="connsiteX28-915" fmla="*/ 2046704 w 11381732"/>
              <a:gd name="connsiteY28-916" fmla="*/ 173812 h 6339765"/>
              <a:gd name="connsiteX29-917" fmla="*/ 1278354 w 11381732"/>
              <a:gd name="connsiteY29-918" fmla="*/ 72212 h 6339765"/>
              <a:gd name="connsiteX30-919" fmla="*/ 421104 w 11381732"/>
              <a:gd name="connsiteY30-920" fmla="*/ 59512 h 6339765"/>
              <a:gd name="connsiteX0-921" fmla="*/ 421104 w 11381732"/>
              <a:gd name="connsiteY0-922" fmla="*/ 59512 h 6338874"/>
              <a:gd name="connsiteX1-923" fmla="*/ 97254 w 11381732"/>
              <a:gd name="connsiteY1-924" fmla="*/ 881837 h 6338874"/>
              <a:gd name="connsiteX2-925" fmla="*/ 55979 w 11381732"/>
              <a:gd name="connsiteY2-926" fmla="*/ 2189937 h 6338874"/>
              <a:gd name="connsiteX3-927" fmla="*/ 78204 w 11381732"/>
              <a:gd name="connsiteY3-928" fmla="*/ 3558362 h 6338874"/>
              <a:gd name="connsiteX4-929" fmla="*/ 154404 w 11381732"/>
              <a:gd name="connsiteY4-930" fmla="*/ 4358462 h 6338874"/>
              <a:gd name="connsiteX5-931" fmla="*/ 2004 w 11381732"/>
              <a:gd name="connsiteY5-932" fmla="*/ 5612587 h 6338874"/>
              <a:gd name="connsiteX6-933" fmla="*/ 284578 w 11381732"/>
              <a:gd name="connsiteY6-934" fmla="*/ 6285687 h 6338874"/>
              <a:gd name="connsiteX7-935" fmla="*/ 843379 w 11381732"/>
              <a:gd name="connsiteY7-936" fmla="*/ 6314262 h 6338874"/>
              <a:gd name="connsiteX8-937" fmla="*/ 2164179 w 11381732"/>
              <a:gd name="connsiteY8-938" fmla="*/ 6311087 h 6338874"/>
              <a:gd name="connsiteX9-939" fmla="*/ 3856454 w 11381732"/>
              <a:gd name="connsiteY9-940" fmla="*/ 6161862 h 6338874"/>
              <a:gd name="connsiteX10-941" fmla="*/ 5856704 w 11381732"/>
              <a:gd name="connsiteY10-942" fmla="*/ 6320612 h 6338874"/>
              <a:gd name="connsiteX11-943" fmla="*/ 6758404 w 11381732"/>
              <a:gd name="connsiteY11-944" fmla="*/ 5965012 h 6338874"/>
              <a:gd name="connsiteX12-945" fmla="*/ 8409404 w 11381732"/>
              <a:gd name="connsiteY12-946" fmla="*/ 6244412 h 6338874"/>
              <a:gd name="connsiteX13-947" fmla="*/ 9933404 w 11381732"/>
              <a:gd name="connsiteY13-948" fmla="*/ 5723712 h 6338874"/>
              <a:gd name="connsiteX14-949" fmla="*/ 11127204 w 11381732"/>
              <a:gd name="connsiteY14-950" fmla="*/ 6219012 h 6338874"/>
              <a:gd name="connsiteX15-951" fmla="*/ 11292304 w 11381732"/>
              <a:gd name="connsiteY15-952" fmla="*/ 5139512 h 6338874"/>
              <a:gd name="connsiteX16-953" fmla="*/ 10911304 w 11381732"/>
              <a:gd name="connsiteY16-954" fmla="*/ 4034612 h 6338874"/>
              <a:gd name="connsiteX17-955" fmla="*/ 11178004 w 11381732"/>
              <a:gd name="connsiteY17-956" fmla="*/ 2878912 h 6338874"/>
              <a:gd name="connsiteX18-957" fmla="*/ 11139904 w 11381732"/>
              <a:gd name="connsiteY18-958" fmla="*/ 1837512 h 6338874"/>
              <a:gd name="connsiteX19-959" fmla="*/ 11381204 w 11381732"/>
              <a:gd name="connsiteY19-960" fmla="*/ 796112 h 6338874"/>
              <a:gd name="connsiteX20-961" fmla="*/ 11063704 w 11381732"/>
              <a:gd name="connsiteY20-962" fmla="*/ 262712 h 6338874"/>
              <a:gd name="connsiteX21-963" fmla="*/ 10111204 w 11381732"/>
              <a:gd name="connsiteY21-964" fmla="*/ 631012 h 6338874"/>
              <a:gd name="connsiteX22-965" fmla="*/ 9171404 w 11381732"/>
              <a:gd name="connsiteY22-966" fmla="*/ 123012 h 6338874"/>
              <a:gd name="connsiteX23-967" fmla="*/ 7888704 w 11381732"/>
              <a:gd name="connsiteY23-968" fmla="*/ 643712 h 6338874"/>
              <a:gd name="connsiteX24-969" fmla="*/ 6758404 w 11381732"/>
              <a:gd name="connsiteY24-970" fmla="*/ 135712 h 6338874"/>
              <a:gd name="connsiteX25-971" fmla="*/ 5285204 w 11381732"/>
              <a:gd name="connsiteY25-972" fmla="*/ 719912 h 6338874"/>
              <a:gd name="connsiteX26-973" fmla="*/ 4701004 w 11381732"/>
              <a:gd name="connsiteY26-974" fmla="*/ 148412 h 6338874"/>
              <a:gd name="connsiteX27-975" fmla="*/ 3316704 w 11381732"/>
              <a:gd name="connsiteY27-976" fmla="*/ 478612 h 6338874"/>
              <a:gd name="connsiteX28-977" fmla="*/ 2046704 w 11381732"/>
              <a:gd name="connsiteY28-978" fmla="*/ 173812 h 6338874"/>
              <a:gd name="connsiteX29-979" fmla="*/ 1278354 w 11381732"/>
              <a:gd name="connsiteY29-980" fmla="*/ 72212 h 6338874"/>
              <a:gd name="connsiteX30-981" fmla="*/ 421104 w 11381732"/>
              <a:gd name="connsiteY30-982" fmla="*/ 59512 h 6338874"/>
              <a:gd name="connsiteX0-983" fmla="*/ 421104 w 11381732"/>
              <a:gd name="connsiteY0-984" fmla="*/ 59512 h 6338874"/>
              <a:gd name="connsiteX1-985" fmla="*/ 97254 w 11381732"/>
              <a:gd name="connsiteY1-986" fmla="*/ 881837 h 6338874"/>
              <a:gd name="connsiteX2-987" fmla="*/ 55979 w 11381732"/>
              <a:gd name="connsiteY2-988" fmla="*/ 2189937 h 6338874"/>
              <a:gd name="connsiteX3-989" fmla="*/ 78204 w 11381732"/>
              <a:gd name="connsiteY3-990" fmla="*/ 3558362 h 6338874"/>
              <a:gd name="connsiteX4-991" fmla="*/ 154404 w 11381732"/>
              <a:gd name="connsiteY4-992" fmla="*/ 4358462 h 6338874"/>
              <a:gd name="connsiteX5-993" fmla="*/ 2004 w 11381732"/>
              <a:gd name="connsiteY5-994" fmla="*/ 5612587 h 6338874"/>
              <a:gd name="connsiteX6-995" fmla="*/ 284578 w 11381732"/>
              <a:gd name="connsiteY6-996" fmla="*/ 6285687 h 6338874"/>
              <a:gd name="connsiteX7-997" fmla="*/ 843379 w 11381732"/>
              <a:gd name="connsiteY7-998" fmla="*/ 6314262 h 6338874"/>
              <a:gd name="connsiteX8-999" fmla="*/ 2164179 w 11381732"/>
              <a:gd name="connsiteY8-1000" fmla="*/ 6311087 h 6338874"/>
              <a:gd name="connsiteX9-1001" fmla="*/ 3856454 w 11381732"/>
              <a:gd name="connsiteY9-1002" fmla="*/ 6161862 h 6338874"/>
              <a:gd name="connsiteX10-1003" fmla="*/ 5856704 w 11381732"/>
              <a:gd name="connsiteY10-1004" fmla="*/ 6320612 h 6338874"/>
              <a:gd name="connsiteX11-1005" fmla="*/ 7034629 w 11381732"/>
              <a:gd name="connsiteY11-1006" fmla="*/ 6145987 h 6338874"/>
              <a:gd name="connsiteX12-1007" fmla="*/ 8409404 w 11381732"/>
              <a:gd name="connsiteY12-1008" fmla="*/ 6244412 h 6338874"/>
              <a:gd name="connsiteX13-1009" fmla="*/ 9933404 w 11381732"/>
              <a:gd name="connsiteY13-1010" fmla="*/ 5723712 h 6338874"/>
              <a:gd name="connsiteX14-1011" fmla="*/ 11127204 w 11381732"/>
              <a:gd name="connsiteY14-1012" fmla="*/ 6219012 h 6338874"/>
              <a:gd name="connsiteX15-1013" fmla="*/ 11292304 w 11381732"/>
              <a:gd name="connsiteY15-1014" fmla="*/ 5139512 h 6338874"/>
              <a:gd name="connsiteX16-1015" fmla="*/ 10911304 w 11381732"/>
              <a:gd name="connsiteY16-1016" fmla="*/ 4034612 h 6338874"/>
              <a:gd name="connsiteX17-1017" fmla="*/ 11178004 w 11381732"/>
              <a:gd name="connsiteY17-1018" fmla="*/ 2878912 h 6338874"/>
              <a:gd name="connsiteX18-1019" fmla="*/ 11139904 w 11381732"/>
              <a:gd name="connsiteY18-1020" fmla="*/ 1837512 h 6338874"/>
              <a:gd name="connsiteX19-1021" fmla="*/ 11381204 w 11381732"/>
              <a:gd name="connsiteY19-1022" fmla="*/ 796112 h 6338874"/>
              <a:gd name="connsiteX20-1023" fmla="*/ 11063704 w 11381732"/>
              <a:gd name="connsiteY20-1024" fmla="*/ 262712 h 6338874"/>
              <a:gd name="connsiteX21-1025" fmla="*/ 10111204 w 11381732"/>
              <a:gd name="connsiteY21-1026" fmla="*/ 631012 h 6338874"/>
              <a:gd name="connsiteX22-1027" fmla="*/ 9171404 w 11381732"/>
              <a:gd name="connsiteY22-1028" fmla="*/ 123012 h 6338874"/>
              <a:gd name="connsiteX23-1029" fmla="*/ 7888704 w 11381732"/>
              <a:gd name="connsiteY23-1030" fmla="*/ 643712 h 6338874"/>
              <a:gd name="connsiteX24-1031" fmla="*/ 6758404 w 11381732"/>
              <a:gd name="connsiteY24-1032" fmla="*/ 135712 h 6338874"/>
              <a:gd name="connsiteX25-1033" fmla="*/ 5285204 w 11381732"/>
              <a:gd name="connsiteY25-1034" fmla="*/ 719912 h 6338874"/>
              <a:gd name="connsiteX26-1035" fmla="*/ 4701004 w 11381732"/>
              <a:gd name="connsiteY26-1036" fmla="*/ 148412 h 6338874"/>
              <a:gd name="connsiteX27-1037" fmla="*/ 3316704 w 11381732"/>
              <a:gd name="connsiteY27-1038" fmla="*/ 478612 h 6338874"/>
              <a:gd name="connsiteX28-1039" fmla="*/ 2046704 w 11381732"/>
              <a:gd name="connsiteY28-1040" fmla="*/ 173812 h 6338874"/>
              <a:gd name="connsiteX29-1041" fmla="*/ 1278354 w 11381732"/>
              <a:gd name="connsiteY29-1042" fmla="*/ 72212 h 6338874"/>
              <a:gd name="connsiteX30-1043" fmla="*/ 421104 w 11381732"/>
              <a:gd name="connsiteY30-1044" fmla="*/ 59512 h 6338874"/>
              <a:gd name="connsiteX0-1045" fmla="*/ 421104 w 11381732"/>
              <a:gd name="connsiteY0-1046" fmla="*/ 59512 h 6338874"/>
              <a:gd name="connsiteX1-1047" fmla="*/ 97254 w 11381732"/>
              <a:gd name="connsiteY1-1048" fmla="*/ 881837 h 6338874"/>
              <a:gd name="connsiteX2-1049" fmla="*/ 55979 w 11381732"/>
              <a:gd name="connsiteY2-1050" fmla="*/ 2189937 h 6338874"/>
              <a:gd name="connsiteX3-1051" fmla="*/ 78204 w 11381732"/>
              <a:gd name="connsiteY3-1052" fmla="*/ 3558362 h 6338874"/>
              <a:gd name="connsiteX4-1053" fmla="*/ 154404 w 11381732"/>
              <a:gd name="connsiteY4-1054" fmla="*/ 4358462 h 6338874"/>
              <a:gd name="connsiteX5-1055" fmla="*/ 2004 w 11381732"/>
              <a:gd name="connsiteY5-1056" fmla="*/ 5612587 h 6338874"/>
              <a:gd name="connsiteX6-1057" fmla="*/ 284578 w 11381732"/>
              <a:gd name="connsiteY6-1058" fmla="*/ 6285687 h 6338874"/>
              <a:gd name="connsiteX7-1059" fmla="*/ 843379 w 11381732"/>
              <a:gd name="connsiteY7-1060" fmla="*/ 6314262 h 6338874"/>
              <a:gd name="connsiteX8-1061" fmla="*/ 2164179 w 11381732"/>
              <a:gd name="connsiteY8-1062" fmla="*/ 6311087 h 6338874"/>
              <a:gd name="connsiteX9-1063" fmla="*/ 3856454 w 11381732"/>
              <a:gd name="connsiteY9-1064" fmla="*/ 6161862 h 6338874"/>
              <a:gd name="connsiteX10-1065" fmla="*/ 5856704 w 11381732"/>
              <a:gd name="connsiteY10-1066" fmla="*/ 6320612 h 6338874"/>
              <a:gd name="connsiteX11-1067" fmla="*/ 7034629 w 11381732"/>
              <a:gd name="connsiteY11-1068" fmla="*/ 6145987 h 6338874"/>
              <a:gd name="connsiteX12-1069" fmla="*/ 8409404 w 11381732"/>
              <a:gd name="connsiteY12-1070" fmla="*/ 6244412 h 6338874"/>
              <a:gd name="connsiteX13-1071" fmla="*/ 10142954 w 11381732"/>
              <a:gd name="connsiteY13-1072" fmla="*/ 6095187 h 6338874"/>
              <a:gd name="connsiteX14-1073" fmla="*/ 11127204 w 11381732"/>
              <a:gd name="connsiteY14-1074" fmla="*/ 6219012 h 6338874"/>
              <a:gd name="connsiteX15-1075" fmla="*/ 11292304 w 11381732"/>
              <a:gd name="connsiteY15-1076" fmla="*/ 5139512 h 6338874"/>
              <a:gd name="connsiteX16-1077" fmla="*/ 10911304 w 11381732"/>
              <a:gd name="connsiteY16-1078" fmla="*/ 4034612 h 6338874"/>
              <a:gd name="connsiteX17-1079" fmla="*/ 11178004 w 11381732"/>
              <a:gd name="connsiteY17-1080" fmla="*/ 2878912 h 6338874"/>
              <a:gd name="connsiteX18-1081" fmla="*/ 11139904 w 11381732"/>
              <a:gd name="connsiteY18-1082" fmla="*/ 1837512 h 6338874"/>
              <a:gd name="connsiteX19-1083" fmla="*/ 11381204 w 11381732"/>
              <a:gd name="connsiteY19-1084" fmla="*/ 796112 h 6338874"/>
              <a:gd name="connsiteX20-1085" fmla="*/ 11063704 w 11381732"/>
              <a:gd name="connsiteY20-1086" fmla="*/ 262712 h 6338874"/>
              <a:gd name="connsiteX21-1087" fmla="*/ 10111204 w 11381732"/>
              <a:gd name="connsiteY21-1088" fmla="*/ 631012 h 6338874"/>
              <a:gd name="connsiteX22-1089" fmla="*/ 9171404 w 11381732"/>
              <a:gd name="connsiteY22-1090" fmla="*/ 123012 h 6338874"/>
              <a:gd name="connsiteX23-1091" fmla="*/ 7888704 w 11381732"/>
              <a:gd name="connsiteY23-1092" fmla="*/ 643712 h 6338874"/>
              <a:gd name="connsiteX24-1093" fmla="*/ 6758404 w 11381732"/>
              <a:gd name="connsiteY24-1094" fmla="*/ 135712 h 6338874"/>
              <a:gd name="connsiteX25-1095" fmla="*/ 5285204 w 11381732"/>
              <a:gd name="connsiteY25-1096" fmla="*/ 719912 h 6338874"/>
              <a:gd name="connsiteX26-1097" fmla="*/ 4701004 w 11381732"/>
              <a:gd name="connsiteY26-1098" fmla="*/ 148412 h 6338874"/>
              <a:gd name="connsiteX27-1099" fmla="*/ 3316704 w 11381732"/>
              <a:gd name="connsiteY27-1100" fmla="*/ 478612 h 6338874"/>
              <a:gd name="connsiteX28-1101" fmla="*/ 2046704 w 11381732"/>
              <a:gd name="connsiteY28-1102" fmla="*/ 173812 h 6338874"/>
              <a:gd name="connsiteX29-1103" fmla="*/ 1278354 w 11381732"/>
              <a:gd name="connsiteY29-1104" fmla="*/ 72212 h 6338874"/>
              <a:gd name="connsiteX30-1105" fmla="*/ 421104 w 11381732"/>
              <a:gd name="connsiteY30-1106" fmla="*/ 59512 h 6338874"/>
              <a:gd name="connsiteX0-1107" fmla="*/ 421104 w 11381732"/>
              <a:gd name="connsiteY0-1108" fmla="*/ 59512 h 6338874"/>
              <a:gd name="connsiteX1-1109" fmla="*/ 97254 w 11381732"/>
              <a:gd name="connsiteY1-1110" fmla="*/ 881837 h 6338874"/>
              <a:gd name="connsiteX2-1111" fmla="*/ 55979 w 11381732"/>
              <a:gd name="connsiteY2-1112" fmla="*/ 2189937 h 6338874"/>
              <a:gd name="connsiteX3-1113" fmla="*/ 78204 w 11381732"/>
              <a:gd name="connsiteY3-1114" fmla="*/ 3558362 h 6338874"/>
              <a:gd name="connsiteX4-1115" fmla="*/ 154404 w 11381732"/>
              <a:gd name="connsiteY4-1116" fmla="*/ 4358462 h 6338874"/>
              <a:gd name="connsiteX5-1117" fmla="*/ 2004 w 11381732"/>
              <a:gd name="connsiteY5-1118" fmla="*/ 5612587 h 6338874"/>
              <a:gd name="connsiteX6-1119" fmla="*/ 284578 w 11381732"/>
              <a:gd name="connsiteY6-1120" fmla="*/ 6285687 h 6338874"/>
              <a:gd name="connsiteX7-1121" fmla="*/ 843379 w 11381732"/>
              <a:gd name="connsiteY7-1122" fmla="*/ 6314262 h 6338874"/>
              <a:gd name="connsiteX8-1123" fmla="*/ 2164179 w 11381732"/>
              <a:gd name="connsiteY8-1124" fmla="*/ 6311087 h 6338874"/>
              <a:gd name="connsiteX9-1125" fmla="*/ 3856454 w 11381732"/>
              <a:gd name="connsiteY9-1126" fmla="*/ 6161862 h 6338874"/>
              <a:gd name="connsiteX10-1127" fmla="*/ 5856704 w 11381732"/>
              <a:gd name="connsiteY10-1128" fmla="*/ 6320612 h 6338874"/>
              <a:gd name="connsiteX11-1129" fmla="*/ 7034629 w 11381732"/>
              <a:gd name="connsiteY11-1130" fmla="*/ 6145987 h 6338874"/>
              <a:gd name="connsiteX12-1131" fmla="*/ 8409404 w 11381732"/>
              <a:gd name="connsiteY12-1132" fmla="*/ 6244412 h 6338874"/>
              <a:gd name="connsiteX13-1133" fmla="*/ 10209629 w 11381732"/>
              <a:gd name="connsiteY13-1134" fmla="*/ 6190437 h 6338874"/>
              <a:gd name="connsiteX14-1135" fmla="*/ 11127204 w 11381732"/>
              <a:gd name="connsiteY14-1136" fmla="*/ 6219012 h 6338874"/>
              <a:gd name="connsiteX15-1137" fmla="*/ 11292304 w 11381732"/>
              <a:gd name="connsiteY15-1138" fmla="*/ 5139512 h 6338874"/>
              <a:gd name="connsiteX16-1139" fmla="*/ 10911304 w 11381732"/>
              <a:gd name="connsiteY16-1140" fmla="*/ 4034612 h 6338874"/>
              <a:gd name="connsiteX17-1141" fmla="*/ 11178004 w 11381732"/>
              <a:gd name="connsiteY17-1142" fmla="*/ 2878912 h 6338874"/>
              <a:gd name="connsiteX18-1143" fmla="*/ 11139904 w 11381732"/>
              <a:gd name="connsiteY18-1144" fmla="*/ 1837512 h 6338874"/>
              <a:gd name="connsiteX19-1145" fmla="*/ 11381204 w 11381732"/>
              <a:gd name="connsiteY19-1146" fmla="*/ 796112 h 6338874"/>
              <a:gd name="connsiteX20-1147" fmla="*/ 11063704 w 11381732"/>
              <a:gd name="connsiteY20-1148" fmla="*/ 262712 h 6338874"/>
              <a:gd name="connsiteX21-1149" fmla="*/ 10111204 w 11381732"/>
              <a:gd name="connsiteY21-1150" fmla="*/ 631012 h 6338874"/>
              <a:gd name="connsiteX22-1151" fmla="*/ 9171404 w 11381732"/>
              <a:gd name="connsiteY22-1152" fmla="*/ 123012 h 6338874"/>
              <a:gd name="connsiteX23-1153" fmla="*/ 7888704 w 11381732"/>
              <a:gd name="connsiteY23-1154" fmla="*/ 643712 h 6338874"/>
              <a:gd name="connsiteX24-1155" fmla="*/ 6758404 w 11381732"/>
              <a:gd name="connsiteY24-1156" fmla="*/ 135712 h 6338874"/>
              <a:gd name="connsiteX25-1157" fmla="*/ 5285204 w 11381732"/>
              <a:gd name="connsiteY25-1158" fmla="*/ 719912 h 6338874"/>
              <a:gd name="connsiteX26-1159" fmla="*/ 4701004 w 11381732"/>
              <a:gd name="connsiteY26-1160" fmla="*/ 148412 h 6338874"/>
              <a:gd name="connsiteX27-1161" fmla="*/ 3316704 w 11381732"/>
              <a:gd name="connsiteY27-1162" fmla="*/ 478612 h 6338874"/>
              <a:gd name="connsiteX28-1163" fmla="*/ 2046704 w 11381732"/>
              <a:gd name="connsiteY28-1164" fmla="*/ 173812 h 6338874"/>
              <a:gd name="connsiteX29-1165" fmla="*/ 1278354 w 11381732"/>
              <a:gd name="connsiteY29-1166" fmla="*/ 72212 h 6338874"/>
              <a:gd name="connsiteX30-1167" fmla="*/ 421104 w 11381732"/>
              <a:gd name="connsiteY30-1168" fmla="*/ 59512 h 6338874"/>
              <a:gd name="connsiteX0-1169" fmla="*/ 421104 w 11428594"/>
              <a:gd name="connsiteY0-1170" fmla="*/ 59512 h 6338874"/>
              <a:gd name="connsiteX1-1171" fmla="*/ 97254 w 11428594"/>
              <a:gd name="connsiteY1-1172" fmla="*/ 881837 h 6338874"/>
              <a:gd name="connsiteX2-1173" fmla="*/ 55979 w 11428594"/>
              <a:gd name="connsiteY2-1174" fmla="*/ 2189937 h 6338874"/>
              <a:gd name="connsiteX3-1175" fmla="*/ 78204 w 11428594"/>
              <a:gd name="connsiteY3-1176" fmla="*/ 3558362 h 6338874"/>
              <a:gd name="connsiteX4-1177" fmla="*/ 154404 w 11428594"/>
              <a:gd name="connsiteY4-1178" fmla="*/ 4358462 h 6338874"/>
              <a:gd name="connsiteX5-1179" fmla="*/ 2004 w 11428594"/>
              <a:gd name="connsiteY5-1180" fmla="*/ 5612587 h 6338874"/>
              <a:gd name="connsiteX6-1181" fmla="*/ 284578 w 11428594"/>
              <a:gd name="connsiteY6-1182" fmla="*/ 6285687 h 6338874"/>
              <a:gd name="connsiteX7-1183" fmla="*/ 843379 w 11428594"/>
              <a:gd name="connsiteY7-1184" fmla="*/ 6314262 h 6338874"/>
              <a:gd name="connsiteX8-1185" fmla="*/ 2164179 w 11428594"/>
              <a:gd name="connsiteY8-1186" fmla="*/ 6311087 h 6338874"/>
              <a:gd name="connsiteX9-1187" fmla="*/ 3856454 w 11428594"/>
              <a:gd name="connsiteY9-1188" fmla="*/ 6161862 h 6338874"/>
              <a:gd name="connsiteX10-1189" fmla="*/ 5856704 w 11428594"/>
              <a:gd name="connsiteY10-1190" fmla="*/ 6320612 h 6338874"/>
              <a:gd name="connsiteX11-1191" fmla="*/ 7034629 w 11428594"/>
              <a:gd name="connsiteY11-1192" fmla="*/ 6145987 h 6338874"/>
              <a:gd name="connsiteX12-1193" fmla="*/ 8409404 w 11428594"/>
              <a:gd name="connsiteY12-1194" fmla="*/ 6244412 h 6338874"/>
              <a:gd name="connsiteX13-1195" fmla="*/ 10209629 w 11428594"/>
              <a:gd name="connsiteY13-1196" fmla="*/ 6190437 h 6338874"/>
              <a:gd name="connsiteX14-1197" fmla="*/ 11346279 w 11428594"/>
              <a:gd name="connsiteY14-1198" fmla="*/ 6190437 h 6338874"/>
              <a:gd name="connsiteX15-1199" fmla="*/ 11292304 w 11428594"/>
              <a:gd name="connsiteY15-1200" fmla="*/ 5139512 h 6338874"/>
              <a:gd name="connsiteX16-1201" fmla="*/ 10911304 w 11428594"/>
              <a:gd name="connsiteY16-1202" fmla="*/ 4034612 h 6338874"/>
              <a:gd name="connsiteX17-1203" fmla="*/ 11178004 w 11428594"/>
              <a:gd name="connsiteY17-1204" fmla="*/ 2878912 h 6338874"/>
              <a:gd name="connsiteX18-1205" fmla="*/ 11139904 w 11428594"/>
              <a:gd name="connsiteY18-1206" fmla="*/ 1837512 h 6338874"/>
              <a:gd name="connsiteX19-1207" fmla="*/ 11381204 w 11428594"/>
              <a:gd name="connsiteY19-1208" fmla="*/ 796112 h 6338874"/>
              <a:gd name="connsiteX20-1209" fmla="*/ 11063704 w 11428594"/>
              <a:gd name="connsiteY20-1210" fmla="*/ 262712 h 6338874"/>
              <a:gd name="connsiteX21-1211" fmla="*/ 10111204 w 11428594"/>
              <a:gd name="connsiteY21-1212" fmla="*/ 631012 h 6338874"/>
              <a:gd name="connsiteX22-1213" fmla="*/ 9171404 w 11428594"/>
              <a:gd name="connsiteY22-1214" fmla="*/ 123012 h 6338874"/>
              <a:gd name="connsiteX23-1215" fmla="*/ 7888704 w 11428594"/>
              <a:gd name="connsiteY23-1216" fmla="*/ 643712 h 6338874"/>
              <a:gd name="connsiteX24-1217" fmla="*/ 6758404 w 11428594"/>
              <a:gd name="connsiteY24-1218" fmla="*/ 135712 h 6338874"/>
              <a:gd name="connsiteX25-1219" fmla="*/ 5285204 w 11428594"/>
              <a:gd name="connsiteY25-1220" fmla="*/ 719912 h 6338874"/>
              <a:gd name="connsiteX26-1221" fmla="*/ 4701004 w 11428594"/>
              <a:gd name="connsiteY26-1222" fmla="*/ 148412 h 6338874"/>
              <a:gd name="connsiteX27-1223" fmla="*/ 3316704 w 11428594"/>
              <a:gd name="connsiteY27-1224" fmla="*/ 478612 h 6338874"/>
              <a:gd name="connsiteX28-1225" fmla="*/ 2046704 w 11428594"/>
              <a:gd name="connsiteY28-1226" fmla="*/ 173812 h 6338874"/>
              <a:gd name="connsiteX29-1227" fmla="*/ 1278354 w 11428594"/>
              <a:gd name="connsiteY29-1228" fmla="*/ 72212 h 6338874"/>
              <a:gd name="connsiteX30-1229" fmla="*/ 421104 w 11428594"/>
              <a:gd name="connsiteY30-1230" fmla="*/ 59512 h 6338874"/>
              <a:gd name="connsiteX0-1231" fmla="*/ 421104 w 11446331"/>
              <a:gd name="connsiteY0-1232" fmla="*/ 59512 h 6338874"/>
              <a:gd name="connsiteX1-1233" fmla="*/ 97254 w 11446331"/>
              <a:gd name="connsiteY1-1234" fmla="*/ 881837 h 6338874"/>
              <a:gd name="connsiteX2-1235" fmla="*/ 55979 w 11446331"/>
              <a:gd name="connsiteY2-1236" fmla="*/ 2189937 h 6338874"/>
              <a:gd name="connsiteX3-1237" fmla="*/ 78204 w 11446331"/>
              <a:gd name="connsiteY3-1238" fmla="*/ 3558362 h 6338874"/>
              <a:gd name="connsiteX4-1239" fmla="*/ 154404 w 11446331"/>
              <a:gd name="connsiteY4-1240" fmla="*/ 4358462 h 6338874"/>
              <a:gd name="connsiteX5-1241" fmla="*/ 2004 w 11446331"/>
              <a:gd name="connsiteY5-1242" fmla="*/ 5612587 h 6338874"/>
              <a:gd name="connsiteX6-1243" fmla="*/ 284578 w 11446331"/>
              <a:gd name="connsiteY6-1244" fmla="*/ 6285687 h 6338874"/>
              <a:gd name="connsiteX7-1245" fmla="*/ 843379 w 11446331"/>
              <a:gd name="connsiteY7-1246" fmla="*/ 6314262 h 6338874"/>
              <a:gd name="connsiteX8-1247" fmla="*/ 2164179 w 11446331"/>
              <a:gd name="connsiteY8-1248" fmla="*/ 6311087 h 6338874"/>
              <a:gd name="connsiteX9-1249" fmla="*/ 3856454 w 11446331"/>
              <a:gd name="connsiteY9-1250" fmla="*/ 6161862 h 6338874"/>
              <a:gd name="connsiteX10-1251" fmla="*/ 5856704 w 11446331"/>
              <a:gd name="connsiteY10-1252" fmla="*/ 6320612 h 6338874"/>
              <a:gd name="connsiteX11-1253" fmla="*/ 7034629 w 11446331"/>
              <a:gd name="connsiteY11-1254" fmla="*/ 6145987 h 6338874"/>
              <a:gd name="connsiteX12-1255" fmla="*/ 8409404 w 11446331"/>
              <a:gd name="connsiteY12-1256" fmla="*/ 6244412 h 6338874"/>
              <a:gd name="connsiteX13-1257" fmla="*/ 10209629 w 11446331"/>
              <a:gd name="connsiteY13-1258" fmla="*/ 6190437 h 6338874"/>
              <a:gd name="connsiteX14-1259" fmla="*/ 11346279 w 11446331"/>
              <a:gd name="connsiteY14-1260" fmla="*/ 6190437 h 6338874"/>
              <a:gd name="connsiteX15-1261" fmla="*/ 11339929 w 11446331"/>
              <a:gd name="connsiteY15-1262" fmla="*/ 5139512 h 6338874"/>
              <a:gd name="connsiteX16-1263" fmla="*/ 10911304 w 11446331"/>
              <a:gd name="connsiteY16-1264" fmla="*/ 4034612 h 6338874"/>
              <a:gd name="connsiteX17-1265" fmla="*/ 11178004 w 11446331"/>
              <a:gd name="connsiteY17-1266" fmla="*/ 2878912 h 6338874"/>
              <a:gd name="connsiteX18-1267" fmla="*/ 11139904 w 11446331"/>
              <a:gd name="connsiteY18-1268" fmla="*/ 1837512 h 6338874"/>
              <a:gd name="connsiteX19-1269" fmla="*/ 11381204 w 11446331"/>
              <a:gd name="connsiteY19-1270" fmla="*/ 796112 h 6338874"/>
              <a:gd name="connsiteX20-1271" fmla="*/ 11063704 w 11446331"/>
              <a:gd name="connsiteY20-1272" fmla="*/ 262712 h 6338874"/>
              <a:gd name="connsiteX21-1273" fmla="*/ 10111204 w 11446331"/>
              <a:gd name="connsiteY21-1274" fmla="*/ 631012 h 6338874"/>
              <a:gd name="connsiteX22-1275" fmla="*/ 9171404 w 11446331"/>
              <a:gd name="connsiteY22-1276" fmla="*/ 123012 h 6338874"/>
              <a:gd name="connsiteX23-1277" fmla="*/ 7888704 w 11446331"/>
              <a:gd name="connsiteY23-1278" fmla="*/ 643712 h 6338874"/>
              <a:gd name="connsiteX24-1279" fmla="*/ 6758404 w 11446331"/>
              <a:gd name="connsiteY24-1280" fmla="*/ 135712 h 6338874"/>
              <a:gd name="connsiteX25-1281" fmla="*/ 5285204 w 11446331"/>
              <a:gd name="connsiteY25-1282" fmla="*/ 719912 h 6338874"/>
              <a:gd name="connsiteX26-1283" fmla="*/ 4701004 w 11446331"/>
              <a:gd name="connsiteY26-1284" fmla="*/ 148412 h 6338874"/>
              <a:gd name="connsiteX27-1285" fmla="*/ 3316704 w 11446331"/>
              <a:gd name="connsiteY27-1286" fmla="*/ 478612 h 6338874"/>
              <a:gd name="connsiteX28-1287" fmla="*/ 2046704 w 11446331"/>
              <a:gd name="connsiteY28-1288" fmla="*/ 173812 h 6338874"/>
              <a:gd name="connsiteX29-1289" fmla="*/ 1278354 w 11446331"/>
              <a:gd name="connsiteY29-1290" fmla="*/ 72212 h 6338874"/>
              <a:gd name="connsiteX30-1291" fmla="*/ 421104 w 11446331"/>
              <a:gd name="connsiteY30-1292" fmla="*/ 59512 h 6338874"/>
              <a:gd name="connsiteX0-1293" fmla="*/ 421104 w 11427936"/>
              <a:gd name="connsiteY0-1294" fmla="*/ 59512 h 6338874"/>
              <a:gd name="connsiteX1-1295" fmla="*/ 97254 w 11427936"/>
              <a:gd name="connsiteY1-1296" fmla="*/ 881837 h 6338874"/>
              <a:gd name="connsiteX2-1297" fmla="*/ 55979 w 11427936"/>
              <a:gd name="connsiteY2-1298" fmla="*/ 2189937 h 6338874"/>
              <a:gd name="connsiteX3-1299" fmla="*/ 78204 w 11427936"/>
              <a:gd name="connsiteY3-1300" fmla="*/ 3558362 h 6338874"/>
              <a:gd name="connsiteX4-1301" fmla="*/ 154404 w 11427936"/>
              <a:gd name="connsiteY4-1302" fmla="*/ 4358462 h 6338874"/>
              <a:gd name="connsiteX5-1303" fmla="*/ 2004 w 11427936"/>
              <a:gd name="connsiteY5-1304" fmla="*/ 5612587 h 6338874"/>
              <a:gd name="connsiteX6-1305" fmla="*/ 284578 w 11427936"/>
              <a:gd name="connsiteY6-1306" fmla="*/ 6285687 h 6338874"/>
              <a:gd name="connsiteX7-1307" fmla="*/ 843379 w 11427936"/>
              <a:gd name="connsiteY7-1308" fmla="*/ 6314262 h 6338874"/>
              <a:gd name="connsiteX8-1309" fmla="*/ 2164179 w 11427936"/>
              <a:gd name="connsiteY8-1310" fmla="*/ 6311087 h 6338874"/>
              <a:gd name="connsiteX9-1311" fmla="*/ 3856454 w 11427936"/>
              <a:gd name="connsiteY9-1312" fmla="*/ 6161862 h 6338874"/>
              <a:gd name="connsiteX10-1313" fmla="*/ 5856704 w 11427936"/>
              <a:gd name="connsiteY10-1314" fmla="*/ 6320612 h 6338874"/>
              <a:gd name="connsiteX11-1315" fmla="*/ 7034629 w 11427936"/>
              <a:gd name="connsiteY11-1316" fmla="*/ 6145987 h 6338874"/>
              <a:gd name="connsiteX12-1317" fmla="*/ 8409404 w 11427936"/>
              <a:gd name="connsiteY12-1318" fmla="*/ 6244412 h 6338874"/>
              <a:gd name="connsiteX13-1319" fmla="*/ 10209629 w 11427936"/>
              <a:gd name="connsiteY13-1320" fmla="*/ 6190437 h 6338874"/>
              <a:gd name="connsiteX14-1321" fmla="*/ 11346279 w 11427936"/>
              <a:gd name="connsiteY14-1322" fmla="*/ 6190437 h 6338874"/>
              <a:gd name="connsiteX15-1323" fmla="*/ 11339929 w 11427936"/>
              <a:gd name="connsiteY15-1324" fmla="*/ 5139512 h 6338874"/>
              <a:gd name="connsiteX16-1325" fmla="*/ 11358979 w 11427936"/>
              <a:gd name="connsiteY16-1326" fmla="*/ 4015562 h 6338874"/>
              <a:gd name="connsiteX17-1327" fmla="*/ 11178004 w 11427936"/>
              <a:gd name="connsiteY17-1328" fmla="*/ 2878912 h 6338874"/>
              <a:gd name="connsiteX18-1329" fmla="*/ 11139904 w 11427936"/>
              <a:gd name="connsiteY18-1330" fmla="*/ 1837512 h 6338874"/>
              <a:gd name="connsiteX19-1331" fmla="*/ 11381204 w 11427936"/>
              <a:gd name="connsiteY19-1332" fmla="*/ 796112 h 6338874"/>
              <a:gd name="connsiteX20-1333" fmla="*/ 11063704 w 11427936"/>
              <a:gd name="connsiteY20-1334" fmla="*/ 262712 h 6338874"/>
              <a:gd name="connsiteX21-1335" fmla="*/ 10111204 w 11427936"/>
              <a:gd name="connsiteY21-1336" fmla="*/ 631012 h 6338874"/>
              <a:gd name="connsiteX22-1337" fmla="*/ 9171404 w 11427936"/>
              <a:gd name="connsiteY22-1338" fmla="*/ 123012 h 6338874"/>
              <a:gd name="connsiteX23-1339" fmla="*/ 7888704 w 11427936"/>
              <a:gd name="connsiteY23-1340" fmla="*/ 643712 h 6338874"/>
              <a:gd name="connsiteX24-1341" fmla="*/ 6758404 w 11427936"/>
              <a:gd name="connsiteY24-1342" fmla="*/ 135712 h 6338874"/>
              <a:gd name="connsiteX25-1343" fmla="*/ 5285204 w 11427936"/>
              <a:gd name="connsiteY25-1344" fmla="*/ 719912 h 6338874"/>
              <a:gd name="connsiteX26-1345" fmla="*/ 4701004 w 11427936"/>
              <a:gd name="connsiteY26-1346" fmla="*/ 148412 h 6338874"/>
              <a:gd name="connsiteX27-1347" fmla="*/ 3316704 w 11427936"/>
              <a:gd name="connsiteY27-1348" fmla="*/ 478612 h 6338874"/>
              <a:gd name="connsiteX28-1349" fmla="*/ 2046704 w 11427936"/>
              <a:gd name="connsiteY28-1350" fmla="*/ 173812 h 6338874"/>
              <a:gd name="connsiteX29-1351" fmla="*/ 1278354 w 11427936"/>
              <a:gd name="connsiteY29-1352" fmla="*/ 72212 h 6338874"/>
              <a:gd name="connsiteX30-1353" fmla="*/ 421104 w 11427936"/>
              <a:gd name="connsiteY30-1354" fmla="*/ 59512 h 6338874"/>
              <a:gd name="connsiteX0-1355" fmla="*/ 421104 w 11427936"/>
              <a:gd name="connsiteY0-1356" fmla="*/ 59512 h 6338874"/>
              <a:gd name="connsiteX1-1357" fmla="*/ 97254 w 11427936"/>
              <a:gd name="connsiteY1-1358" fmla="*/ 881837 h 6338874"/>
              <a:gd name="connsiteX2-1359" fmla="*/ 55979 w 11427936"/>
              <a:gd name="connsiteY2-1360" fmla="*/ 2189937 h 6338874"/>
              <a:gd name="connsiteX3-1361" fmla="*/ 78204 w 11427936"/>
              <a:gd name="connsiteY3-1362" fmla="*/ 3558362 h 6338874"/>
              <a:gd name="connsiteX4-1363" fmla="*/ 154404 w 11427936"/>
              <a:gd name="connsiteY4-1364" fmla="*/ 4358462 h 6338874"/>
              <a:gd name="connsiteX5-1365" fmla="*/ 2004 w 11427936"/>
              <a:gd name="connsiteY5-1366" fmla="*/ 5612587 h 6338874"/>
              <a:gd name="connsiteX6-1367" fmla="*/ 284578 w 11427936"/>
              <a:gd name="connsiteY6-1368" fmla="*/ 6285687 h 6338874"/>
              <a:gd name="connsiteX7-1369" fmla="*/ 843379 w 11427936"/>
              <a:gd name="connsiteY7-1370" fmla="*/ 6314262 h 6338874"/>
              <a:gd name="connsiteX8-1371" fmla="*/ 2164179 w 11427936"/>
              <a:gd name="connsiteY8-1372" fmla="*/ 6311087 h 6338874"/>
              <a:gd name="connsiteX9-1373" fmla="*/ 3856454 w 11427936"/>
              <a:gd name="connsiteY9-1374" fmla="*/ 6161862 h 6338874"/>
              <a:gd name="connsiteX10-1375" fmla="*/ 5856704 w 11427936"/>
              <a:gd name="connsiteY10-1376" fmla="*/ 6320612 h 6338874"/>
              <a:gd name="connsiteX11-1377" fmla="*/ 7034629 w 11427936"/>
              <a:gd name="connsiteY11-1378" fmla="*/ 6145987 h 6338874"/>
              <a:gd name="connsiteX12-1379" fmla="*/ 8409404 w 11427936"/>
              <a:gd name="connsiteY12-1380" fmla="*/ 6244412 h 6338874"/>
              <a:gd name="connsiteX13-1381" fmla="*/ 10209629 w 11427936"/>
              <a:gd name="connsiteY13-1382" fmla="*/ 6190437 h 6338874"/>
              <a:gd name="connsiteX14-1383" fmla="*/ 11346279 w 11427936"/>
              <a:gd name="connsiteY14-1384" fmla="*/ 6190437 h 6338874"/>
              <a:gd name="connsiteX15-1385" fmla="*/ 11339929 w 11427936"/>
              <a:gd name="connsiteY15-1386" fmla="*/ 5139512 h 6338874"/>
              <a:gd name="connsiteX16-1387" fmla="*/ 11358979 w 11427936"/>
              <a:gd name="connsiteY16-1388" fmla="*/ 4015562 h 6338874"/>
              <a:gd name="connsiteX17-1389" fmla="*/ 11387554 w 11427936"/>
              <a:gd name="connsiteY17-1390" fmla="*/ 2812237 h 6338874"/>
              <a:gd name="connsiteX18-1391" fmla="*/ 11139904 w 11427936"/>
              <a:gd name="connsiteY18-1392" fmla="*/ 1837512 h 6338874"/>
              <a:gd name="connsiteX19-1393" fmla="*/ 11381204 w 11427936"/>
              <a:gd name="connsiteY19-1394" fmla="*/ 796112 h 6338874"/>
              <a:gd name="connsiteX20-1395" fmla="*/ 11063704 w 11427936"/>
              <a:gd name="connsiteY20-1396" fmla="*/ 262712 h 6338874"/>
              <a:gd name="connsiteX21-1397" fmla="*/ 10111204 w 11427936"/>
              <a:gd name="connsiteY21-1398" fmla="*/ 631012 h 6338874"/>
              <a:gd name="connsiteX22-1399" fmla="*/ 9171404 w 11427936"/>
              <a:gd name="connsiteY22-1400" fmla="*/ 123012 h 6338874"/>
              <a:gd name="connsiteX23-1401" fmla="*/ 7888704 w 11427936"/>
              <a:gd name="connsiteY23-1402" fmla="*/ 643712 h 6338874"/>
              <a:gd name="connsiteX24-1403" fmla="*/ 6758404 w 11427936"/>
              <a:gd name="connsiteY24-1404" fmla="*/ 135712 h 6338874"/>
              <a:gd name="connsiteX25-1405" fmla="*/ 5285204 w 11427936"/>
              <a:gd name="connsiteY25-1406" fmla="*/ 719912 h 6338874"/>
              <a:gd name="connsiteX26-1407" fmla="*/ 4701004 w 11427936"/>
              <a:gd name="connsiteY26-1408" fmla="*/ 148412 h 6338874"/>
              <a:gd name="connsiteX27-1409" fmla="*/ 3316704 w 11427936"/>
              <a:gd name="connsiteY27-1410" fmla="*/ 478612 h 6338874"/>
              <a:gd name="connsiteX28-1411" fmla="*/ 2046704 w 11427936"/>
              <a:gd name="connsiteY28-1412" fmla="*/ 173812 h 6338874"/>
              <a:gd name="connsiteX29-1413" fmla="*/ 1278354 w 11427936"/>
              <a:gd name="connsiteY29-1414" fmla="*/ 72212 h 6338874"/>
              <a:gd name="connsiteX30-1415" fmla="*/ 421104 w 11427936"/>
              <a:gd name="connsiteY30-1416" fmla="*/ 59512 h 6338874"/>
              <a:gd name="connsiteX0-1417" fmla="*/ 421104 w 11427936"/>
              <a:gd name="connsiteY0-1418" fmla="*/ 59512 h 6338874"/>
              <a:gd name="connsiteX1-1419" fmla="*/ 97254 w 11427936"/>
              <a:gd name="connsiteY1-1420" fmla="*/ 881837 h 6338874"/>
              <a:gd name="connsiteX2-1421" fmla="*/ 55979 w 11427936"/>
              <a:gd name="connsiteY2-1422" fmla="*/ 2189937 h 6338874"/>
              <a:gd name="connsiteX3-1423" fmla="*/ 78204 w 11427936"/>
              <a:gd name="connsiteY3-1424" fmla="*/ 3558362 h 6338874"/>
              <a:gd name="connsiteX4-1425" fmla="*/ 154404 w 11427936"/>
              <a:gd name="connsiteY4-1426" fmla="*/ 4358462 h 6338874"/>
              <a:gd name="connsiteX5-1427" fmla="*/ 2004 w 11427936"/>
              <a:gd name="connsiteY5-1428" fmla="*/ 5612587 h 6338874"/>
              <a:gd name="connsiteX6-1429" fmla="*/ 284578 w 11427936"/>
              <a:gd name="connsiteY6-1430" fmla="*/ 6285687 h 6338874"/>
              <a:gd name="connsiteX7-1431" fmla="*/ 843379 w 11427936"/>
              <a:gd name="connsiteY7-1432" fmla="*/ 6314262 h 6338874"/>
              <a:gd name="connsiteX8-1433" fmla="*/ 2164179 w 11427936"/>
              <a:gd name="connsiteY8-1434" fmla="*/ 6311087 h 6338874"/>
              <a:gd name="connsiteX9-1435" fmla="*/ 3856454 w 11427936"/>
              <a:gd name="connsiteY9-1436" fmla="*/ 6161862 h 6338874"/>
              <a:gd name="connsiteX10-1437" fmla="*/ 5856704 w 11427936"/>
              <a:gd name="connsiteY10-1438" fmla="*/ 6320612 h 6338874"/>
              <a:gd name="connsiteX11-1439" fmla="*/ 7034629 w 11427936"/>
              <a:gd name="connsiteY11-1440" fmla="*/ 6145987 h 6338874"/>
              <a:gd name="connsiteX12-1441" fmla="*/ 8409404 w 11427936"/>
              <a:gd name="connsiteY12-1442" fmla="*/ 6244412 h 6338874"/>
              <a:gd name="connsiteX13-1443" fmla="*/ 10209629 w 11427936"/>
              <a:gd name="connsiteY13-1444" fmla="*/ 6190437 h 6338874"/>
              <a:gd name="connsiteX14-1445" fmla="*/ 11346279 w 11427936"/>
              <a:gd name="connsiteY14-1446" fmla="*/ 6190437 h 6338874"/>
              <a:gd name="connsiteX15-1447" fmla="*/ 11339929 w 11427936"/>
              <a:gd name="connsiteY15-1448" fmla="*/ 5139512 h 6338874"/>
              <a:gd name="connsiteX16-1449" fmla="*/ 11358979 w 11427936"/>
              <a:gd name="connsiteY16-1450" fmla="*/ 4015562 h 6338874"/>
              <a:gd name="connsiteX17-1451" fmla="*/ 11387554 w 11427936"/>
              <a:gd name="connsiteY17-1452" fmla="*/ 2812237 h 6338874"/>
              <a:gd name="connsiteX18-1453" fmla="*/ 11387554 w 11427936"/>
              <a:gd name="connsiteY18-1454" fmla="*/ 1837512 h 6338874"/>
              <a:gd name="connsiteX19-1455" fmla="*/ 11381204 w 11427936"/>
              <a:gd name="connsiteY19-1456" fmla="*/ 796112 h 6338874"/>
              <a:gd name="connsiteX20-1457" fmla="*/ 11063704 w 11427936"/>
              <a:gd name="connsiteY20-1458" fmla="*/ 262712 h 6338874"/>
              <a:gd name="connsiteX21-1459" fmla="*/ 10111204 w 11427936"/>
              <a:gd name="connsiteY21-1460" fmla="*/ 631012 h 6338874"/>
              <a:gd name="connsiteX22-1461" fmla="*/ 9171404 w 11427936"/>
              <a:gd name="connsiteY22-1462" fmla="*/ 123012 h 6338874"/>
              <a:gd name="connsiteX23-1463" fmla="*/ 7888704 w 11427936"/>
              <a:gd name="connsiteY23-1464" fmla="*/ 643712 h 6338874"/>
              <a:gd name="connsiteX24-1465" fmla="*/ 6758404 w 11427936"/>
              <a:gd name="connsiteY24-1466" fmla="*/ 135712 h 6338874"/>
              <a:gd name="connsiteX25-1467" fmla="*/ 5285204 w 11427936"/>
              <a:gd name="connsiteY25-1468" fmla="*/ 719912 h 6338874"/>
              <a:gd name="connsiteX26-1469" fmla="*/ 4701004 w 11427936"/>
              <a:gd name="connsiteY26-1470" fmla="*/ 148412 h 6338874"/>
              <a:gd name="connsiteX27-1471" fmla="*/ 3316704 w 11427936"/>
              <a:gd name="connsiteY27-1472" fmla="*/ 478612 h 6338874"/>
              <a:gd name="connsiteX28-1473" fmla="*/ 2046704 w 11427936"/>
              <a:gd name="connsiteY28-1474" fmla="*/ 173812 h 6338874"/>
              <a:gd name="connsiteX29-1475" fmla="*/ 1278354 w 11427936"/>
              <a:gd name="connsiteY29-1476" fmla="*/ 72212 h 6338874"/>
              <a:gd name="connsiteX30-1477" fmla="*/ 421104 w 11427936"/>
              <a:gd name="connsiteY30-1478" fmla="*/ 59512 h 6338874"/>
              <a:gd name="connsiteX0-1479" fmla="*/ 421104 w 11480793"/>
              <a:gd name="connsiteY0-1480" fmla="*/ 59512 h 6338874"/>
              <a:gd name="connsiteX1-1481" fmla="*/ 97254 w 11480793"/>
              <a:gd name="connsiteY1-1482" fmla="*/ 881837 h 6338874"/>
              <a:gd name="connsiteX2-1483" fmla="*/ 55979 w 11480793"/>
              <a:gd name="connsiteY2-1484" fmla="*/ 2189937 h 6338874"/>
              <a:gd name="connsiteX3-1485" fmla="*/ 78204 w 11480793"/>
              <a:gd name="connsiteY3-1486" fmla="*/ 3558362 h 6338874"/>
              <a:gd name="connsiteX4-1487" fmla="*/ 154404 w 11480793"/>
              <a:gd name="connsiteY4-1488" fmla="*/ 4358462 h 6338874"/>
              <a:gd name="connsiteX5-1489" fmla="*/ 2004 w 11480793"/>
              <a:gd name="connsiteY5-1490" fmla="*/ 5612587 h 6338874"/>
              <a:gd name="connsiteX6-1491" fmla="*/ 284578 w 11480793"/>
              <a:gd name="connsiteY6-1492" fmla="*/ 6285687 h 6338874"/>
              <a:gd name="connsiteX7-1493" fmla="*/ 843379 w 11480793"/>
              <a:gd name="connsiteY7-1494" fmla="*/ 6314262 h 6338874"/>
              <a:gd name="connsiteX8-1495" fmla="*/ 2164179 w 11480793"/>
              <a:gd name="connsiteY8-1496" fmla="*/ 6311087 h 6338874"/>
              <a:gd name="connsiteX9-1497" fmla="*/ 3856454 w 11480793"/>
              <a:gd name="connsiteY9-1498" fmla="*/ 6161862 h 6338874"/>
              <a:gd name="connsiteX10-1499" fmla="*/ 5856704 w 11480793"/>
              <a:gd name="connsiteY10-1500" fmla="*/ 6320612 h 6338874"/>
              <a:gd name="connsiteX11-1501" fmla="*/ 7034629 w 11480793"/>
              <a:gd name="connsiteY11-1502" fmla="*/ 6145987 h 6338874"/>
              <a:gd name="connsiteX12-1503" fmla="*/ 8409404 w 11480793"/>
              <a:gd name="connsiteY12-1504" fmla="*/ 6244412 h 6338874"/>
              <a:gd name="connsiteX13-1505" fmla="*/ 10209629 w 11480793"/>
              <a:gd name="connsiteY13-1506" fmla="*/ 6190437 h 6338874"/>
              <a:gd name="connsiteX14-1507" fmla="*/ 11346279 w 11480793"/>
              <a:gd name="connsiteY14-1508" fmla="*/ 6190437 h 6338874"/>
              <a:gd name="connsiteX15-1509" fmla="*/ 11339929 w 11480793"/>
              <a:gd name="connsiteY15-1510" fmla="*/ 5139512 h 6338874"/>
              <a:gd name="connsiteX16-1511" fmla="*/ 11358979 w 11480793"/>
              <a:gd name="connsiteY16-1512" fmla="*/ 4015562 h 6338874"/>
              <a:gd name="connsiteX17-1513" fmla="*/ 11387554 w 11480793"/>
              <a:gd name="connsiteY17-1514" fmla="*/ 2812237 h 6338874"/>
              <a:gd name="connsiteX18-1515" fmla="*/ 11387554 w 11480793"/>
              <a:gd name="connsiteY18-1516" fmla="*/ 1837512 h 6338874"/>
              <a:gd name="connsiteX19-1517" fmla="*/ 11466929 w 11480793"/>
              <a:gd name="connsiteY19-1518" fmla="*/ 729437 h 6338874"/>
              <a:gd name="connsiteX20-1519" fmla="*/ 11063704 w 11480793"/>
              <a:gd name="connsiteY20-1520" fmla="*/ 262712 h 6338874"/>
              <a:gd name="connsiteX21-1521" fmla="*/ 10111204 w 11480793"/>
              <a:gd name="connsiteY21-1522" fmla="*/ 631012 h 6338874"/>
              <a:gd name="connsiteX22-1523" fmla="*/ 9171404 w 11480793"/>
              <a:gd name="connsiteY22-1524" fmla="*/ 123012 h 6338874"/>
              <a:gd name="connsiteX23-1525" fmla="*/ 7888704 w 11480793"/>
              <a:gd name="connsiteY23-1526" fmla="*/ 643712 h 6338874"/>
              <a:gd name="connsiteX24-1527" fmla="*/ 6758404 w 11480793"/>
              <a:gd name="connsiteY24-1528" fmla="*/ 135712 h 6338874"/>
              <a:gd name="connsiteX25-1529" fmla="*/ 5285204 w 11480793"/>
              <a:gd name="connsiteY25-1530" fmla="*/ 719912 h 6338874"/>
              <a:gd name="connsiteX26-1531" fmla="*/ 4701004 w 11480793"/>
              <a:gd name="connsiteY26-1532" fmla="*/ 148412 h 6338874"/>
              <a:gd name="connsiteX27-1533" fmla="*/ 3316704 w 11480793"/>
              <a:gd name="connsiteY27-1534" fmla="*/ 478612 h 6338874"/>
              <a:gd name="connsiteX28-1535" fmla="*/ 2046704 w 11480793"/>
              <a:gd name="connsiteY28-1536" fmla="*/ 173812 h 6338874"/>
              <a:gd name="connsiteX29-1537" fmla="*/ 1278354 w 11480793"/>
              <a:gd name="connsiteY29-1538" fmla="*/ 72212 h 6338874"/>
              <a:gd name="connsiteX30-1539" fmla="*/ 421104 w 11480793"/>
              <a:gd name="connsiteY30-1540" fmla="*/ 59512 h 6338874"/>
              <a:gd name="connsiteX0-1541" fmla="*/ 421104 w 11471809"/>
              <a:gd name="connsiteY0-1542" fmla="*/ 59512 h 6338874"/>
              <a:gd name="connsiteX1-1543" fmla="*/ 97254 w 11471809"/>
              <a:gd name="connsiteY1-1544" fmla="*/ 881837 h 6338874"/>
              <a:gd name="connsiteX2-1545" fmla="*/ 55979 w 11471809"/>
              <a:gd name="connsiteY2-1546" fmla="*/ 2189937 h 6338874"/>
              <a:gd name="connsiteX3-1547" fmla="*/ 78204 w 11471809"/>
              <a:gd name="connsiteY3-1548" fmla="*/ 3558362 h 6338874"/>
              <a:gd name="connsiteX4-1549" fmla="*/ 154404 w 11471809"/>
              <a:gd name="connsiteY4-1550" fmla="*/ 4358462 h 6338874"/>
              <a:gd name="connsiteX5-1551" fmla="*/ 2004 w 11471809"/>
              <a:gd name="connsiteY5-1552" fmla="*/ 5612587 h 6338874"/>
              <a:gd name="connsiteX6-1553" fmla="*/ 284578 w 11471809"/>
              <a:gd name="connsiteY6-1554" fmla="*/ 6285687 h 6338874"/>
              <a:gd name="connsiteX7-1555" fmla="*/ 843379 w 11471809"/>
              <a:gd name="connsiteY7-1556" fmla="*/ 6314262 h 6338874"/>
              <a:gd name="connsiteX8-1557" fmla="*/ 2164179 w 11471809"/>
              <a:gd name="connsiteY8-1558" fmla="*/ 6311087 h 6338874"/>
              <a:gd name="connsiteX9-1559" fmla="*/ 3856454 w 11471809"/>
              <a:gd name="connsiteY9-1560" fmla="*/ 6161862 h 6338874"/>
              <a:gd name="connsiteX10-1561" fmla="*/ 5856704 w 11471809"/>
              <a:gd name="connsiteY10-1562" fmla="*/ 6320612 h 6338874"/>
              <a:gd name="connsiteX11-1563" fmla="*/ 7034629 w 11471809"/>
              <a:gd name="connsiteY11-1564" fmla="*/ 6145987 h 6338874"/>
              <a:gd name="connsiteX12-1565" fmla="*/ 8409404 w 11471809"/>
              <a:gd name="connsiteY12-1566" fmla="*/ 6244412 h 6338874"/>
              <a:gd name="connsiteX13-1567" fmla="*/ 10209629 w 11471809"/>
              <a:gd name="connsiteY13-1568" fmla="*/ 6190437 h 6338874"/>
              <a:gd name="connsiteX14-1569" fmla="*/ 11346279 w 11471809"/>
              <a:gd name="connsiteY14-1570" fmla="*/ 6190437 h 6338874"/>
              <a:gd name="connsiteX15-1571" fmla="*/ 11339929 w 11471809"/>
              <a:gd name="connsiteY15-1572" fmla="*/ 5139512 h 6338874"/>
              <a:gd name="connsiteX16-1573" fmla="*/ 11358979 w 11471809"/>
              <a:gd name="connsiteY16-1574" fmla="*/ 4015562 h 6338874"/>
              <a:gd name="connsiteX17-1575" fmla="*/ 11387554 w 11471809"/>
              <a:gd name="connsiteY17-1576" fmla="*/ 2812237 h 6338874"/>
              <a:gd name="connsiteX18-1577" fmla="*/ 11387554 w 11471809"/>
              <a:gd name="connsiteY18-1578" fmla="*/ 1837512 h 6338874"/>
              <a:gd name="connsiteX19-1579" fmla="*/ 11466929 w 11471809"/>
              <a:gd name="connsiteY19-1580" fmla="*/ 729437 h 6338874"/>
              <a:gd name="connsiteX20-1581" fmla="*/ 11225629 w 11471809"/>
              <a:gd name="connsiteY20-1582" fmla="*/ 215087 h 6338874"/>
              <a:gd name="connsiteX21-1583" fmla="*/ 10111204 w 11471809"/>
              <a:gd name="connsiteY21-1584" fmla="*/ 631012 h 6338874"/>
              <a:gd name="connsiteX22-1585" fmla="*/ 9171404 w 11471809"/>
              <a:gd name="connsiteY22-1586" fmla="*/ 123012 h 6338874"/>
              <a:gd name="connsiteX23-1587" fmla="*/ 7888704 w 11471809"/>
              <a:gd name="connsiteY23-1588" fmla="*/ 643712 h 6338874"/>
              <a:gd name="connsiteX24-1589" fmla="*/ 6758404 w 11471809"/>
              <a:gd name="connsiteY24-1590" fmla="*/ 135712 h 6338874"/>
              <a:gd name="connsiteX25-1591" fmla="*/ 5285204 w 11471809"/>
              <a:gd name="connsiteY25-1592" fmla="*/ 719912 h 6338874"/>
              <a:gd name="connsiteX26-1593" fmla="*/ 4701004 w 11471809"/>
              <a:gd name="connsiteY26-1594" fmla="*/ 148412 h 6338874"/>
              <a:gd name="connsiteX27-1595" fmla="*/ 3316704 w 11471809"/>
              <a:gd name="connsiteY27-1596" fmla="*/ 478612 h 6338874"/>
              <a:gd name="connsiteX28-1597" fmla="*/ 2046704 w 11471809"/>
              <a:gd name="connsiteY28-1598" fmla="*/ 173812 h 6338874"/>
              <a:gd name="connsiteX29-1599" fmla="*/ 1278354 w 11471809"/>
              <a:gd name="connsiteY29-1600" fmla="*/ 72212 h 6338874"/>
              <a:gd name="connsiteX30-1601" fmla="*/ 421104 w 11471809"/>
              <a:gd name="connsiteY30-1602" fmla="*/ 59512 h 6338874"/>
              <a:gd name="connsiteX0-1603" fmla="*/ 421104 w 11471809"/>
              <a:gd name="connsiteY0-1604" fmla="*/ 59512 h 6338874"/>
              <a:gd name="connsiteX1-1605" fmla="*/ 97254 w 11471809"/>
              <a:gd name="connsiteY1-1606" fmla="*/ 881837 h 6338874"/>
              <a:gd name="connsiteX2-1607" fmla="*/ 55979 w 11471809"/>
              <a:gd name="connsiteY2-1608" fmla="*/ 2189937 h 6338874"/>
              <a:gd name="connsiteX3-1609" fmla="*/ 78204 w 11471809"/>
              <a:gd name="connsiteY3-1610" fmla="*/ 3558362 h 6338874"/>
              <a:gd name="connsiteX4-1611" fmla="*/ 154404 w 11471809"/>
              <a:gd name="connsiteY4-1612" fmla="*/ 4358462 h 6338874"/>
              <a:gd name="connsiteX5-1613" fmla="*/ 2004 w 11471809"/>
              <a:gd name="connsiteY5-1614" fmla="*/ 5612587 h 6338874"/>
              <a:gd name="connsiteX6-1615" fmla="*/ 284578 w 11471809"/>
              <a:gd name="connsiteY6-1616" fmla="*/ 6285687 h 6338874"/>
              <a:gd name="connsiteX7-1617" fmla="*/ 843379 w 11471809"/>
              <a:gd name="connsiteY7-1618" fmla="*/ 6314262 h 6338874"/>
              <a:gd name="connsiteX8-1619" fmla="*/ 2164179 w 11471809"/>
              <a:gd name="connsiteY8-1620" fmla="*/ 6311087 h 6338874"/>
              <a:gd name="connsiteX9-1621" fmla="*/ 3856454 w 11471809"/>
              <a:gd name="connsiteY9-1622" fmla="*/ 6161862 h 6338874"/>
              <a:gd name="connsiteX10-1623" fmla="*/ 5856704 w 11471809"/>
              <a:gd name="connsiteY10-1624" fmla="*/ 6320612 h 6338874"/>
              <a:gd name="connsiteX11-1625" fmla="*/ 7034629 w 11471809"/>
              <a:gd name="connsiteY11-1626" fmla="*/ 6145987 h 6338874"/>
              <a:gd name="connsiteX12-1627" fmla="*/ 8409404 w 11471809"/>
              <a:gd name="connsiteY12-1628" fmla="*/ 6244412 h 6338874"/>
              <a:gd name="connsiteX13-1629" fmla="*/ 10209629 w 11471809"/>
              <a:gd name="connsiteY13-1630" fmla="*/ 6190437 h 6338874"/>
              <a:gd name="connsiteX14-1631" fmla="*/ 11346279 w 11471809"/>
              <a:gd name="connsiteY14-1632" fmla="*/ 6190437 h 6338874"/>
              <a:gd name="connsiteX15-1633" fmla="*/ 11339929 w 11471809"/>
              <a:gd name="connsiteY15-1634" fmla="*/ 5139512 h 6338874"/>
              <a:gd name="connsiteX16-1635" fmla="*/ 11358979 w 11471809"/>
              <a:gd name="connsiteY16-1636" fmla="*/ 4015562 h 6338874"/>
              <a:gd name="connsiteX17-1637" fmla="*/ 11387554 w 11471809"/>
              <a:gd name="connsiteY17-1638" fmla="*/ 2812237 h 6338874"/>
              <a:gd name="connsiteX18-1639" fmla="*/ 11387554 w 11471809"/>
              <a:gd name="connsiteY18-1640" fmla="*/ 1837512 h 6338874"/>
              <a:gd name="connsiteX19-1641" fmla="*/ 11466929 w 11471809"/>
              <a:gd name="connsiteY19-1642" fmla="*/ 729437 h 6338874"/>
              <a:gd name="connsiteX20-1643" fmla="*/ 11225629 w 11471809"/>
              <a:gd name="connsiteY20-1644" fmla="*/ 215087 h 6338874"/>
              <a:gd name="connsiteX21-1645" fmla="*/ 10330279 w 11471809"/>
              <a:gd name="connsiteY21-1646" fmla="*/ 421462 h 6338874"/>
              <a:gd name="connsiteX22-1647" fmla="*/ 9171404 w 11471809"/>
              <a:gd name="connsiteY22-1648" fmla="*/ 123012 h 6338874"/>
              <a:gd name="connsiteX23-1649" fmla="*/ 7888704 w 11471809"/>
              <a:gd name="connsiteY23-1650" fmla="*/ 643712 h 6338874"/>
              <a:gd name="connsiteX24-1651" fmla="*/ 6758404 w 11471809"/>
              <a:gd name="connsiteY24-1652" fmla="*/ 135712 h 6338874"/>
              <a:gd name="connsiteX25-1653" fmla="*/ 5285204 w 11471809"/>
              <a:gd name="connsiteY25-1654" fmla="*/ 719912 h 6338874"/>
              <a:gd name="connsiteX26-1655" fmla="*/ 4701004 w 11471809"/>
              <a:gd name="connsiteY26-1656" fmla="*/ 148412 h 6338874"/>
              <a:gd name="connsiteX27-1657" fmla="*/ 3316704 w 11471809"/>
              <a:gd name="connsiteY27-1658" fmla="*/ 478612 h 6338874"/>
              <a:gd name="connsiteX28-1659" fmla="*/ 2046704 w 11471809"/>
              <a:gd name="connsiteY28-1660" fmla="*/ 173812 h 6338874"/>
              <a:gd name="connsiteX29-1661" fmla="*/ 1278354 w 11471809"/>
              <a:gd name="connsiteY29-1662" fmla="*/ 72212 h 6338874"/>
              <a:gd name="connsiteX30-1663" fmla="*/ 421104 w 11471809"/>
              <a:gd name="connsiteY30-1664" fmla="*/ 59512 h 6338874"/>
              <a:gd name="connsiteX0-1665" fmla="*/ 421104 w 11471809"/>
              <a:gd name="connsiteY0-1666" fmla="*/ 59512 h 6338874"/>
              <a:gd name="connsiteX1-1667" fmla="*/ 97254 w 11471809"/>
              <a:gd name="connsiteY1-1668" fmla="*/ 881837 h 6338874"/>
              <a:gd name="connsiteX2-1669" fmla="*/ 55979 w 11471809"/>
              <a:gd name="connsiteY2-1670" fmla="*/ 2189937 h 6338874"/>
              <a:gd name="connsiteX3-1671" fmla="*/ 78204 w 11471809"/>
              <a:gd name="connsiteY3-1672" fmla="*/ 3558362 h 6338874"/>
              <a:gd name="connsiteX4-1673" fmla="*/ 154404 w 11471809"/>
              <a:gd name="connsiteY4-1674" fmla="*/ 4358462 h 6338874"/>
              <a:gd name="connsiteX5-1675" fmla="*/ 2004 w 11471809"/>
              <a:gd name="connsiteY5-1676" fmla="*/ 5612587 h 6338874"/>
              <a:gd name="connsiteX6-1677" fmla="*/ 284578 w 11471809"/>
              <a:gd name="connsiteY6-1678" fmla="*/ 6285687 h 6338874"/>
              <a:gd name="connsiteX7-1679" fmla="*/ 843379 w 11471809"/>
              <a:gd name="connsiteY7-1680" fmla="*/ 6314262 h 6338874"/>
              <a:gd name="connsiteX8-1681" fmla="*/ 2164179 w 11471809"/>
              <a:gd name="connsiteY8-1682" fmla="*/ 6311087 h 6338874"/>
              <a:gd name="connsiteX9-1683" fmla="*/ 3856454 w 11471809"/>
              <a:gd name="connsiteY9-1684" fmla="*/ 6161862 h 6338874"/>
              <a:gd name="connsiteX10-1685" fmla="*/ 5856704 w 11471809"/>
              <a:gd name="connsiteY10-1686" fmla="*/ 6320612 h 6338874"/>
              <a:gd name="connsiteX11-1687" fmla="*/ 7034629 w 11471809"/>
              <a:gd name="connsiteY11-1688" fmla="*/ 6145987 h 6338874"/>
              <a:gd name="connsiteX12-1689" fmla="*/ 8409404 w 11471809"/>
              <a:gd name="connsiteY12-1690" fmla="*/ 6244412 h 6338874"/>
              <a:gd name="connsiteX13-1691" fmla="*/ 10209629 w 11471809"/>
              <a:gd name="connsiteY13-1692" fmla="*/ 6190437 h 6338874"/>
              <a:gd name="connsiteX14-1693" fmla="*/ 11346279 w 11471809"/>
              <a:gd name="connsiteY14-1694" fmla="*/ 6190437 h 6338874"/>
              <a:gd name="connsiteX15-1695" fmla="*/ 11339929 w 11471809"/>
              <a:gd name="connsiteY15-1696" fmla="*/ 5139512 h 6338874"/>
              <a:gd name="connsiteX16-1697" fmla="*/ 11358979 w 11471809"/>
              <a:gd name="connsiteY16-1698" fmla="*/ 4015562 h 6338874"/>
              <a:gd name="connsiteX17-1699" fmla="*/ 11387554 w 11471809"/>
              <a:gd name="connsiteY17-1700" fmla="*/ 2812237 h 6338874"/>
              <a:gd name="connsiteX18-1701" fmla="*/ 11387554 w 11471809"/>
              <a:gd name="connsiteY18-1702" fmla="*/ 1837512 h 6338874"/>
              <a:gd name="connsiteX19-1703" fmla="*/ 11466929 w 11471809"/>
              <a:gd name="connsiteY19-1704" fmla="*/ 729437 h 6338874"/>
              <a:gd name="connsiteX20-1705" fmla="*/ 11225629 w 11471809"/>
              <a:gd name="connsiteY20-1706" fmla="*/ 215087 h 6338874"/>
              <a:gd name="connsiteX21-1707" fmla="*/ 10330279 w 11471809"/>
              <a:gd name="connsiteY21-1708" fmla="*/ 392887 h 6338874"/>
              <a:gd name="connsiteX22-1709" fmla="*/ 9171404 w 11471809"/>
              <a:gd name="connsiteY22-1710" fmla="*/ 123012 h 6338874"/>
              <a:gd name="connsiteX23-1711" fmla="*/ 7888704 w 11471809"/>
              <a:gd name="connsiteY23-1712" fmla="*/ 643712 h 6338874"/>
              <a:gd name="connsiteX24-1713" fmla="*/ 6758404 w 11471809"/>
              <a:gd name="connsiteY24-1714" fmla="*/ 135712 h 6338874"/>
              <a:gd name="connsiteX25-1715" fmla="*/ 5285204 w 11471809"/>
              <a:gd name="connsiteY25-1716" fmla="*/ 719912 h 6338874"/>
              <a:gd name="connsiteX26-1717" fmla="*/ 4701004 w 11471809"/>
              <a:gd name="connsiteY26-1718" fmla="*/ 148412 h 6338874"/>
              <a:gd name="connsiteX27-1719" fmla="*/ 3316704 w 11471809"/>
              <a:gd name="connsiteY27-1720" fmla="*/ 478612 h 6338874"/>
              <a:gd name="connsiteX28-1721" fmla="*/ 2046704 w 11471809"/>
              <a:gd name="connsiteY28-1722" fmla="*/ 173812 h 6338874"/>
              <a:gd name="connsiteX29-1723" fmla="*/ 1278354 w 11471809"/>
              <a:gd name="connsiteY29-1724" fmla="*/ 72212 h 6338874"/>
              <a:gd name="connsiteX30-1725" fmla="*/ 421104 w 11471809"/>
              <a:gd name="connsiteY30-1726" fmla="*/ 59512 h 6338874"/>
              <a:gd name="connsiteX0-1727" fmla="*/ 421104 w 11471809"/>
              <a:gd name="connsiteY0-1728" fmla="*/ 59512 h 6338874"/>
              <a:gd name="connsiteX1-1729" fmla="*/ 97254 w 11471809"/>
              <a:gd name="connsiteY1-1730" fmla="*/ 881837 h 6338874"/>
              <a:gd name="connsiteX2-1731" fmla="*/ 55979 w 11471809"/>
              <a:gd name="connsiteY2-1732" fmla="*/ 2189937 h 6338874"/>
              <a:gd name="connsiteX3-1733" fmla="*/ 78204 w 11471809"/>
              <a:gd name="connsiteY3-1734" fmla="*/ 3558362 h 6338874"/>
              <a:gd name="connsiteX4-1735" fmla="*/ 154404 w 11471809"/>
              <a:gd name="connsiteY4-1736" fmla="*/ 4358462 h 6338874"/>
              <a:gd name="connsiteX5-1737" fmla="*/ 2004 w 11471809"/>
              <a:gd name="connsiteY5-1738" fmla="*/ 5612587 h 6338874"/>
              <a:gd name="connsiteX6-1739" fmla="*/ 284578 w 11471809"/>
              <a:gd name="connsiteY6-1740" fmla="*/ 6285687 h 6338874"/>
              <a:gd name="connsiteX7-1741" fmla="*/ 843379 w 11471809"/>
              <a:gd name="connsiteY7-1742" fmla="*/ 6314262 h 6338874"/>
              <a:gd name="connsiteX8-1743" fmla="*/ 2164179 w 11471809"/>
              <a:gd name="connsiteY8-1744" fmla="*/ 6311087 h 6338874"/>
              <a:gd name="connsiteX9-1745" fmla="*/ 3856454 w 11471809"/>
              <a:gd name="connsiteY9-1746" fmla="*/ 6161862 h 6338874"/>
              <a:gd name="connsiteX10-1747" fmla="*/ 5856704 w 11471809"/>
              <a:gd name="connsiteY10-1748" fmla="*/ 6320612 h 6338874"/>
              <a:gd name="connsiteX11-1749" fmla="*/ 7034629 w 11471809"/>
              <a:gd name="connsiteY11-1750" fmla="*/ 6145987 h 6338874"/>
              <a:gd name="connsiteX12-1751" fmla="*/ 8409404 w 11471809"/>
              <a:gd name="connsiteY12-1752" fmla="*/ 6244412 h 6338874"/>
              <a:gd name="connsiteX13-1753" fmla="*/ 10209629 w 11471809"/>
              <a:gd name="connsiteY13-1754" fmla="*/ 6190437 h 6338874"/>
              <a:gd name="connsiteX14-1755" fmla="*/ 11346279 w 11471809"/>
              <a:gd name="connsiteY14-1756" fmla="*/ 6190437 h 6338874"/>
              <a:gd name="connsiteX15-1757" fmla="*/ 11339929 w 11471809"/>
              <a:gd name="connsiteY15-1758" fmla="*/ 5139512 h 6338874"/>
              <a:gd name="connsiteX16-1759" fmla="*/ 11358979 w 11471809"/>
              <a:gd name="connsiteY16-1760" fmla="*/ 4015562 h 6338874"/>
              <a:gd name="connsiteX17-1761" fmla="*/ 11387554 w 11471809"/>
              <a:gd name="connsiteY17-1762" fmla="*/ 2812237 h 6338874"/>
              <a:gd name="connsiteX18-1763" fmla="*/ 11387554 w 11471809"/>
              <a:gd name="connsiteY18-1764" fmla="*/ 1837512 h 6338874"/>
              <a:gd name="connsiteX19-1765" fmla="*/ 11466929 w 11471809"/>
              <a:gd name="connsiteY19-1766" fmla="*/ 729437 h 6338874"/>
              <a:gd name="connsiteX20-1767" fmla="*/ 11225629 w 11471809"/>
              <a:gd name="connsiteY20-1768" fmla="*/ 215087 h 6338874"/>
              <a:gd name="connsiteX21-1769" fmla="*/ 10339804 w 11471809"/>
              <a:gd name="connsiteY21-1770" fmla="*/ 221437 h 6338874"/>
              <a:gd name="connsiteX22-1771" fmla="*/ 9171404 w 11471809"/>
              <a:gd name="connsiteY22-1772" fmla="*/ 123012 h 6338874"/>
              <a:gd name="connsiteX23-1773" fmla="*/ 7888704 w 11471809"/>
              <a:gd name="connsiteY23-1774" fmla="*/ 643712 h 6338874"/>
              <a:gd name="connsiteX24-1775" fmla="*/ 6758404 w 11471809"/>
              <a:gd name="connsiteY24-1776" fmla="*/ 135712 h 6338874"/>
              <a:gd name="connsiteX25-1777" fmla="*/ 5285204 w 11471809"/>
              <a:gd name="connsiteY25-1778" fmla="*/ 719912 h 6338874"/>
              <a:gd name="connsiteX26-1779" fmla="*/ 4701004 w 11471809"/>
              <a:gd name="connsiteY26-1780" fmla="*/ 148412 h 6338874"/>
              <a:gd name="connsiteX27-1781" fmla="*/ 3316704 w 11471809"/>
              <a:gd name="connsiteY27-1782" fmla="*/ 478612 h 6338874"/>
              <a:gd name="connsiteX28-1783" fmla="*/ 2046704 w 11471809"/>
              <a:gd name="connsiteY28-1784" fmla="*/ 173812 h 6338874"/>
              <a:gd name="connsiteX29-1785" fmla="*/ 1278354 w 11471809"/>
              <a:gd name="connsiteY29-1786" fmla="*/ 72212 h 6338874"/>
              <a:gd name="connsiteX30-1787" fmla="*/ 421104 w 11471809"/>
              <a:gd name="connsiteY30-1788" fmla="*/ 59512 h 6338874"/>
              <a:gd name="connsiteX0-1789" fmla="*/ 421104 w 11471809"/>
              <a:gd name="connsiteY0-1790" fmla="*/ 59512 h 6338874"/>
              <a:gd name="connsiteX1-1791" fmla="*/ 97254 w 11471809"/>
              <a:gd name="connsiteY1-1792" fmla="*/ 881837 h 6338874"/>
              <a:gd name="connsiteX2-1793" fmla="*/ 55979 w 11471809"/>
              <a:gd name="connsiteY2-1794" fmla="*/ 2189937 h 6338874"/>
              <a:gd name="connsiteX3-1795" fmla="*/ 78204 w 11471809"/>
              <a:gd name="connsiteY3-1796" fmla="*/ 3558362 h 6338874"/>
              <a:gd name="connsiteX4-1797" fmla="*/ 154404 w 11471809"/>
              <a:gd name="connsiteY4-1798" fmla="*/ 4358462 h 6338874"/>
              <a:gd name="connsiteX5-1799" fmla="*/ 2004 w 11471809"/>
              <a:gd name="connsiteY5-1800" fmla="*/ 5612587 h 6338874"/>
              <a:gd name="connsiteX6-1801" fmla="*/ 284578 w 11471809"/>
              <a:gd name="connsiteY6-1802" fmla="*/ 6285687 h 6338874"/>
              <a:gd name="connsiteX7-1803" fmla="*/ 843379 w 11471809"/>
              <a:gd name="connsiteY7-1804" fmla="*/ 6314262 h 6338874"/>
              <a:gd name="connsiteX8-1805" fmla="*/ 2164179 w 11471809"/>
              <a:gd name="connsiteY8-1806" fmla="*/ 6311087 h 6338874"/>
              <a:gd name="connsiteX9-1807" fmla="*/ 3856454 w 11471809"/>
              <a:gd name="connsiteY9-1808" fmla="*/ 6161862 h 6338874"/>
              <a:gd name="connsiteX10-1809" fmla="*/ 5856704 w 11471809"/>
              <a:gd name="connsiteY10-1810" fmla="*/ 6320612 h 6338874"/>
              <a:gd name="connsiteX11-1811" fmla="*/ 7034629 w 11471809"/>
              <a:gd name="connsiteY11-1812" fmla="*/ 6145987 h 6338874"/>
              <a:gd name="connsiteX12-1813" fmla="*/ 8409404 w 11471809"/>
              <a:gd name="connsiteY12-1814" fmla="*/ 6244412 h 6338874"/>
              <a:gd name="connsiteX13-1815" fmla="*/ 10209629 w 11471809"/>
              <a:gd name="connsiteY13-1816" fmla="*/ 6190437 h 6338874"/>
              <a:gd name="connsiteX14-1817" fmla="*/ 11346279 w 11471809"/>
              <a:gd name="connsiteY14-1818" fmla="*/ 6190437 h 6338874"/>
              <a:gd name="connsiteX15-1819" fmla="*/ 11339929 w 11471809"/>
              <a:gd name="connsiteY15-1820" fmla="*/ 5139512 h 6338874"/>
              <a:gd name="connsiteX16-1821" fmla="*/ 11358979 w 11471809"/>
              <a:gd name="connsiteY16-1822" fmla="*/ 4015562 h 6338874"/>
              <a:gd name="connsiteX17-1823" fmla="*/ 11387554 w 11471809"/>
              <a:gd name="connsiteY17-1824" fmla="*/ 2812237 h 6338874"/>
              <a:gd name="connsiteX18-1825" fmla="*/ 11387554 w 11471809"/>
              <a:gd name="connsiteY18-1826" fmla="*/ 1837512 h 6338874"/>
              <a:gd name="connsiteX19-1827" fmla="*/ 11466929 w 11471809"/>
              <a:gd name="connsiteY19-1828" fmla="*/ 729437 h 6338874"/>
              <a:gd name="connsiteX20-1829" fmla="*/ 11225629 w 11471809"/>
              <a:gd name="connsiteY20-1830" fmla="*/ 215087 h 6338874"/>
              <a:gd name="connsiteX21-1831" fmla="*/ 10339804 w 11471809"/>
              <a:gd name="connsiteY21-1832" fmla="*/ 221437 h 6338874"/>
              <a:gd name="connsiteX22-1833" fmla="*/ 9171404 w 11471809"/>
              <a:gd name="connsiteY22-1834" fmla="*/ 123012 h 6338874"/>
              <a:gd name="connsiteX23-1835" fmla="*/ 7964904 w 11471809"/>
              <a:gd name="connsiteY23-1836" fmla="*/ 272237 h 6338874"/>
              <a:gd name="connsiteX24-1837" fmla="*/ 6758404 w 11471809"/>
              <a:gd name="connsiteY24-1838" fmla="*/ 135712 h 6338874"/>
              <a:gd name="connsiteX25-1839" fmla="*/ 5285204 w 11471809"/>
              <a:gd name="connsiteY25-1840" fmla="*/ 719912 h 6338874"/>
              <a:gd name="connsiteX26-1841" fmla="*/ 4701004 w 11471809"/>
              <a:gd name="connsiteY26-1842" fmla="*/ 148412 h 6338874"/>
              <a:gd name="connsiteX27-1843" fmla="*/ 3316704 w 11471809"/>
              <a:gd name="connsiteY27-1844" fmla="*/ 478612 h 6338874"/>
              <a:gd name="connsiteX28-1845" fmla="*/ 2046704 w 11471809"/>
              <a:gd name="connsiteY28-1846" fmla="*/ 173812 h 6338874"/>
              <a:gd name="connsiteX29-1847" fmla="*/ 1278354 w 11471809"/>
              <a:gd name="connsiteY29-1848" fmla="*/ 72212 h 6338874"/>
              <a:gd name="connsiteX30-1849" fmla="*/ 421104 w 11471809"/>
              <a:gd name="connsiteY30-1850" fmla="*/ 59512 h 6338874"/>
              <a:gd name="connsiteX0-1851" fmla="*/ 421104 w 11471809"/>
              <a:gd name="connsiteY0-1852" fmla="*/ 59512 h 6338874"/>
              <a:gd name="connsiteX1-1853" fmla="*/ 97254 w 11471809"/>
              <a:gd name="connsiteY1-1854" fmla="*/ 881837 h 6338874"/>
              <a:gd name="connsiteX2-1855" fmla="*/ 55979 w 11471809"/>
              <a:gd name="connsiteY2-1856" fmla="*/ 2189937 h 6338874"/>
              <a:gd name="connsiteX3-1857" fmla="*/ 78204 w 11471809"/>
              <a:gd name="connsiteY3-1858" fmla="*/ 3558362 h 6338874"/>
              <a:gd name="connsiteX4-1859" fmla="*/ 154404 w 11471809"/>
              <a:gd name="connsiteY4-1860" fmla="*/ 4358462 h 6338874"/>
              <a:gd name="connsiteX5-1861" fmla="*/ 2004 w 11471809"/>
              <a:gd name="connsiteY5-1862" fmla="*/ 5612587 h 6338874"/>
              <a:gd name="connsiteX6-1863" fmla="*/ 284578 w 11471809"/>
              <a:gd name="connsiteY6-1864" fmla="*/ 6285687 h 6338874"/>
              <a:gd name="connsiteX7-1865" fmla="*/ 843379 w 11471809"/>
              <a:gd name="connsiteY7-1866" fmla="*/ 6314262 h 6338874"/>
              <a:gd name="connsiteX8-1867" fmla="*/ 2164179 w 11471809"/>
              <a:gd name="connsiteY8-1868" fmla="*/ 6311087 h 6338874"/>
              <a:gd name="connsiteX9-1869" fmla="*/ 3856454 w 11471809"/>
              <a:gd name="connsiteY9-1870" fmla="*/ 6161862 h 6338874"/>
              <a:gd name="connsiteX10-1871" fmla="*/ 5856704 w 11471809"/>
              <a:gd name="connsiteY10-1872" fmla="*/ 6320612 h 6338874"/>
              <a:gd name="connsiteX11-1873" fmla="*/ 7034629 w 11471809"/>
              <a:gd name="connsiteY11-1874" fmla="*/ 6145987 h 6338874"/>
              <a:gd name="connsiteX12-1875" fmla="*/ 8409404 w 11471809"/>
              <a:gd name="connsiteY12-1876" fmla="*/ 6244412 h 6338874"/>
              <a:gd name="connsiteX13-1877" fmla="*/ 10209629 w 11471809"/>
              <a:gd name="connsiteY13-1878" fmla="*/ 6190437 h 6338874"/>
              <a:gd name="connsiteX14-1879" fmla="*/ 11346279 w 11471809"/>
              <a:gd name="connsiteY14-1880" fmla="*/ 6190437 h 6338874"/>
              <a:gd name="connsiteX15-1881" fmla="*/ 11339929 w 11471809"/>
              <a:gd name="connsiteY15-1882" fmla="*/ 5139512 h 6338874"/>
              <a:gd name="connsiteX16-1883" fmla="*/ 11358979 w 11471809"/>
              <a:gd name="connsiteY16-1884" fmla="*/ 4015562 h 6338874"/>
              <a:gd name="connsiteX17-1885" fmla="*/ 11387554 w 11471809"/>
              <a:gd name="connsiteY17-1886" fmla="*/ 2812237 h 6338874"/>
              <a:gd name="connsiteX18-1887" fmla="*/ 11387554 w 11471809"/>
              <a:gd name="connsiteY18-1888" fmla="*/ 1837512 h 6338874"/>
              <a:gd name="connsiteX19-1889" fmla="*/ 11466929 w 11471809"/>
              <a:gd name="connsiteY19-1890" fmla="*/ 729437 h 6338874"/>
              <a:gd name="connsiteX20-1891" fmla="*/ 11225629 w 11471809"/>
              <a:gd name="connsiteY20-1892" fmla="*/ 215087 h 6338874"/>
              <a:gd name="connsiteX21-1893" fmla="*/ 10339804 w 11471809"/>
              <a:gd name="connsiteY21-1894" fmla="*/ 221437 h 6338874"/>
              <a:gd name="connsiteX22-1895" fmla="*/ 9171404 w 11471809"/>
              <a:gd name="connsiteY22-1896" fmla="*/ 123012 h 6338874"/>
              <a:gd name="connsiteX23-1897" fmla="*/ 7964904 w 11471809"/>
              <a:gd name="connsiteY23-1898" fmla="*/ 272237 h 6338874"/>
              <a:gd name="connsiteX24-1899" fmla="*/ 6758404 w 11471809"/>
              <a:gd name="connsiteY24-1900" fmla="*/ 135712 h 6338874"/>
              <a:gd name="connsiteX25-1901" fmla="*/ 5675729 w 11471809"/>
              <a:gd name="connsiteY25-1902" fmla="*/ 291287 h 6338874"/>
              <a:gd name="connsiteX26-1903" fmla="*/ 4701004 w 11471809"/>
              <a:gd name="connsiteY26-1904" fmla="*/ 148412 h 6338874"/>
              <a:gd name="connsiteX27-1905" fmla="*/ 3316704 w 11471809"/>
              <a:gd name="connsiteY27-1906" fmla="*/ 478612 h 6338874"/>
              <a:gd name="connsiteX28-1907" fmla="*/ 2046704 w 11471809"/>
              <a:gd name="connsiteY28-1908" fmla="*/ 173812 h 6338874"/>
              <a:gd name="connsiteX29-1909" fmla="*/ 1278354 w 11471809"/>
              <a:gd name="connsiteY29-1910" fmla="*/ 72212 h 6338874"/>
              <a:gd name="connsiteX30-1911" fmla="*/ 421104 w 11471809"/>
              <a:gd name="connsiteY30-1912" fmla="*/ 59512 h 6338874"/>
              <a:gd name="connsiteX0-1913" fmla="*/ 421104 w 11471809"/>
              <a:gd name="connsiteY0-1914" fmla="*/ 59512 h 6338874"/>
              <a:gd name="connsiteX1-1915" fmla="*/ 97254 w 11471809"/>
              <a:gd name="connsiteY1-1916" fmla="*/ 881837 h 6338874"/>
              <a:gd name="connsiteX2-1917" fmla="*/ 55979 w 11471809"/>
              <a:gd name="connsiteY2-1918" fmla="*/ 2189937 h 6338874"/>
              <a:gd name="connsiteX3-1919" fmla="*/ 78204 w 11471809"/>
              <a:gd name="connsiteY3-1920" fmla="*/ 3558362 h 6338874"/>
              <a:gd name="connsiteX4-1921" fmla="*/ 154404 w 11471809"/>
              <a:gd name="connsiteY4-1922" fmla="*/ 4358462 h 6338874"/>
              <a:gd name="connsiteX5-1923" fmla="*/ 2004 w 11471809"/>
              <a:gd name="connsiteY5-1924" fmla="*/ 5612587 h 6338874"/>
              <a:gd name="connsiteX6-1925" fmla="*/ 284578 w 11471809"/>
              <a:gd name="connsiteY6-1926" fmla="*/ 6285687 h 6338874"/>
              <a:gd name="connsiteX7-1927" fmla="*/ 843379 w 11471809"/>
              <a:gd name="connsiteY7-1928" fmla="*/ 6314262 h 6338874"/>
              <a:gd name="connsiteX8-1929" fmla="*/ 2164179 w 11471809"/>
              <a:gd name="connsiteY8-1930" fmla="*/ 6311087 h 6338874"/>
              <a:gd name="connsiteX9-1931" fmla="*/ 3856454 w 11471809"/>
              <a:gd name="connsiteY9-1932" fmla="*/ 6161862 h 6338874"/>
              <a:gd name="connsiteX10-1933" fmla="*/ 5856704 w 11471809"/>
              <a:gd name="connsiteY10-1934" fmla="*/ 6320612 h 6338874"/>
              <a:gd name="connsiteX11-1935" fmla="*/ 7034629 w 11471809"/>
              <a:gd name="connsiteY11-1936" fmla="*/ 6145987 h 6338874"/>
              <a:gd name="connsiteX12-1937" fmla="*/ 8409404 w 11471809"/>
              <a:gd name="connsiteY12-1938" fmla="*/ 6244412 h 6338874"/>
              <a:gd name="connsiteX13-1939" fmla="*/ 10209629 w 11471809"/>
              <a:gd name="connsiteY13-1940" fmla="*/ 6190437 h 6338874"/>
              <a:gd name="connsiteX14-1941" fmla="*/ 11346279 w 11471809"/>
              <a:gd name="connsiteY14-1942" fmla="*/ 6190437 h 6338874"/>
              <a:gd name="connsiteX15-1943" fmla="*/ 11339929 w 11471809"/>
              <a:gd name="connsiteY15-1944" fmla="*/ 5139512 h 6338874"/>
              <a:gd name="connsiteX16-1945" fmla="*/ 11358979 w 11471809"/>
              <a:gd name="connsiteY16-1946" fmla="*/ 4015562 h 6338874"/>
              <a:gd name="connsiteX17-1947" fmla="*/ 11387554 w 11471809"/>
              <a:gd name="connsiteY17-1948" fmla="*/ 2812237 h 6338874"/>
              <a:gd name="connsiteX18-1949" fmla="*/ 11387554 w 11471809"/>
              <a:gd name="connsiteY18-1950" fmla="*/ 1837512 h 6338874"/>
              <a:gd name="connsiteX19-1951" fmla="*/ 11466929 w 11471809"/>
              <a:gd name="connsiteY19-1952" fmla="*/ 729437 h 6338874"/>
              <a:gd name="connsiteX20-1953" fmla="*/ 11225629 w 11471809"/>
              <a:gd name="connsiteY20-1954" fmla="*/ 215087 h 6338874"/>
              <a:gd name="connsiteX21-1955" fmla="*/ 10339804 w 11471809"/>
              <a:gd name="connsiteY21-1956" fmla="*/ 221437 h 6338874"/>
              <a:gd name="connsiteX22-1957" fmla="*/ 9171404 w 11471809"/>
              <a:gd name="connsiteY22-1958" fmla="*/ 123012 h 6338874"/>
              <a:gd name="connsiteX23-1959" fmla="*/ 7964904 w 11471809"/>
              <a:gd name="connsiteY23-1960" fmla="*/ 272237 h 6338874"/>
              <a:gd name="connsiteX24-1961" fmla="*/ 6758404 w 11471809"/>
              <a:gd name="connsiteY24-1962" fmla="*/ 135712 h 6338874"/>
              <a:gd name="connsiteX25-1963" fmla="*/ 5675729 w 11471809"/>
              <a:gd name="connsiteY25-1964" fmla="*/ 291287 h 6338874"/>
              <a:gd name="connsiteX26-1965" fmla="*/ 4701004 w 11471809"/>
              <a:gd name="connsiteY26-1966" fmla="*/ 148412 h 6338874"/>
              <a:gd name="connsiteX27-1967" fmla="*/ 3450054 w 11471809"/>
              <a:gd name="connsiteY27-1968" fmla="*/ 107137 h 6338874"/>
              <a:gd name="connsiteX28-1969" fmla="*/ 2046704 w 11471809"/>
              <a:gd name="connsiteY28-1970" fmla="*/ 173812 h 6338874"/>
              <a:gd name="connsiteX29-1971" fmla="*/ 1278354 w 11471809"/>
              <a:gd name="connsiteY29-1972" fmla="*/ 72212 h 6338874"/>
              <a:gd name="connsiteX30-1973" fmla="*/ 421104 w 11471809"/>
              <a:gd name="connsiteY30-1974" fmla="*/ 59512 h 6338874"/>
              <a:gd name="connsiteX0-1975" fmla="*/ 421104 w 11471809"/>
              <a:gd name="connsiteY0-1976" fmla="*/ 57172 h 6336534"/>
              <a:gd name="connsiteX1-1977" fmla="*/ 97254 w 11471809"/>
              <a:gd name="connsiteY1-1978" fmla="*/ 879497 h 6336534"/>
              <a:gd name="connsiteX2-1979" fmla="*/ 55979 w 11471809"/>
              <a:gd name="connsiteY2-1980" fmla="*/ 2187597 h 6336534"/>
              <a:gd name="connsiteX3-1981" fmla="*/ 78204 w 11471809"/>
              <a:gd name="connsiteY3-1982" fmla="*/ 3556022 h 6336534"/>
              <a:gd name="connsiteX4-1983" fmla="*/ 154404 w 11471809"/>
              <a:gd name="connsiteY4-1984" fmla="*/ 4356122 h 6336534"/>
              <a:gd name="connsiteX5-1985" fmla="*/ 2004 w 11471809"/>
              <a:gd name="connsiteY5-1986" fmla="*/ 5610247 h 6336534"/>
              <a:gd name="connsiteX6-1987" fmla="*/ 284578 w 11471809"/>
              <a:gd name="connsiteY6-1988" fmla="*/ 6283347 h 6336534"/>
              <a:gd name="connsiteX7-1989" fmla="*/ 843379 w 11471809"/>
              <a:gd name="connsiteY7-1990" fmla="*/ 6311922 h 6336534"/>
              <a:gd name="connsiteX8-1991" fmla="*/ 2164179 w 11471809"/>
              <a:gd name="connsiteY8-1992" fmla="*/ 6308747 h 6336534"/>
              <a:gd name="connsiteX9-1993" fmla="*/ 3856454 w 11471809"/>
              <a:gd name="connsiteY9-1994" fmla="*/ 6159522 h 6336534"/>
              <a:gd name="connsiteX10-1995" fmla="*/ 5856704 w 11471809"/>
              <a:gd name="connsiteY10-1996" fmla="*/ 6318272 h 6336534"/>
              <a:gd name="connsiteX11-1997" fmla="*/ 7034629 w 11471809"/>
              <a:gd name="connsiteY11-1998" fmla="*/ 6143647 h 6336534"/>
              <a:gd name="connsiteX12-1999" fmla="*/ 8409404 w 11471809"/>
              <a:gd name="connsiteY12-2000" fmla="*/ 6242072 h 6336534"/>
              <a:gd name="connsiteX13-2001" fmla="*/ 10209629 w 11471809"/>
              <a:gd name="connsiteY13-2002" fmla="*/ 6188097 h 6336534"/>
              <a:gd name="connsiteX14-2003" fmla="*/ 11346279 w 11471809"/>
              <a:gd name="connsiteY14-2004" fmla="*/ 6188097 h 6336534"/>
              <a:gd name="connsiteX15-2005" fmla="*/ 11339929 w 11471809"/>
              <a:gd name="connsiteY15-2006" fmla="*/ 5137172 h 6336534"/>
              <a:gd name="connsiteX16-2007" fmla="*/ 11358979 w 11471809"/>
              <a:gd name="connsiteY16-2008" fmla="*/ 4013222 h 6336534"/>
              <a:gd name="connsiteX17-2009" fmla="*/ 11387554 w 11471809"/>
              <a:gd name="connsiteY17-2010" fmla="*/ 2809897 h 6336534"/>
              <a:gd name="connsiteX18-2011" fmla="*/ 11387554 w 11471809"/>
              <a:gd name="connsiteY18-2012" fmla="*/ 1835172 h 6336534"/>
              <a:gd name="connsiteX19-2013" fmla="*/ 11466929 w 11471809"/>
              <a:gd name="connsiteY19-2014" fmla="*/ 727097 h 6336534"/>
              <a:gd name="connsiteX20-2015" fmla="*/ 11225629 w 11471809"/>
              <a:gd name="connsiteY20-2016" fmla="*/ 212747 h 6336534"/>
              <a:gd name="connsiteX21-2017" fmla="*/ 10339804 w 11471809"/>
              <a:gd name="connsiteY21-2018" fmla="*/ 219097 h 6336534"/>
              <a:gd name="connsiteX22-2019" fmla="*/ 9171404 w 11471809"/>
              <a:gd name="connsiteY22-2020" fmla="*/ 120672 h 6336534"/>
              <a:gd name="connsiteX23-2021" fmla="*/ 7964904 w 11471809"/>
              <a:gd name="connsiteY23-2022" fmla="*/ 269897 h 6336534"/>
              <a:gd name="connsiteX24-2023" fmla="*/ 6758404 w 11471809"/>
              <a:gd name="connsiteY24-2024" fmla="*/ 133372 h 6336534"/>
              <a:gd name="connsiteX25-2025" fmla="*/ 5675729 w 11471809"/>
              <a:gd name="connsiteY25-2026" fmla="*/ 288947 h 6336534"/>
              <a:gd name="connsiteX26-2027" fmla="*/ 4701004 w 11471809"/>
              <a:gd name="connsiteY26-2028" fmla="*/ 146072 h 6336534"/>
              <a:gd name="connsiteX27-2029" fmla="*/ 3450054 w 11471809"/>
              <a:gd name="connsiteY27-2030" fmla="*/ 104797 h 6336534"/>
              <a:gd name="connsiteX28-2031" fmla="*/ 2075279 w 11471809"/>
              <a:gd name="connsiteY28-2032" fmla="*/ 66697 h 6336534"/>
              <a:gd name="connsiteX29-2033" fmla="*/ 1278354 w 11471809"/>
              <a:gd name="connsiteY29-2034" fmla="*/ 69872 h 6336534"/>
              <a:gd name="connsiteX30-2035" fmla="*/ 421104 w 11471809"/>
              <a:gd name="connsiteY30-2036" fmla="*/ 57172 h 6336534"/>
              <a:gd name="connsiteX0-2037" fmla="*/ 97254 w 11471809"/>
              <a:gd name="connsiteY0-2038" fmla="*/ 88989 h 6273101"/>
              <a:gd name="connsiteX1-2039" fmla="*/ 97254 w 11471809"/>
              <a:gd name="connsiteY1-2040" fmla="*/ 816064 h 6273101"/>
              <a:gd name="connsiteX2-2041" fmla="*/ 55979 w 11471809"/>
              <a:gd name="connsiteY2-2042" fmla="*/ 2124164 h 6273101"/>
              <a:gd name="connsiteX3-2043" fmla="*/ 78204 w 11471809"/>
              <a:gd name="connsiteY3-2044" fmla="*/ 3492589 h 6273101"/>
              <a:gd name="connsiteX4-2045" fmla="*/ 154404 w 11471809"/>
              <a:gd name="connsiteY4-2046" fmla="*/ 4292689 h 6273101"/>
              <a:gd name="connsiteX5-2047" fmla="*/ 2004 w 11471809"/>
              <a:gd name="connsiteY5-2048" fmla="*/ 5546814 h 6273101"/>
              <a:gd name="connsiteX6-2049" fmla="*/ 284578 w 11471809"/>
              <a:gd name="connsiteY6-2050" fmla="*/ 6219914 h 6273101"/>
              <a:gd name="connsiteX7-2051" fmla="*/ 843379 w 11471809"/>
              <a:gd name="connsiteY7-2052" fmla="*/ 6248489 h 6273101"/>
              <a:gd name="connsiteX8-2053" fmla="*/ 2164179 w 11471809"/>
              <a:gd name="connsiteY8-2054" fmla="*/ 6245314 h 6273101"/>
              <a:gd name="connsiteX9-2055" fmla="*/ 3856454 w 11471809"/>
              <a:gd name="connsiteY9-2056" fmla="*/ 6096089 h 6273101"/>
              <a:gd name="connsiteX10-2057" fmla="*/ 5856704 w 11471809"/>
              <a:gd name="connsiteY10-2058" fmla="*/ 6254839 h 6273101"/>
              <a:gd name="connsiteX11-2059" fmla="*/ 7034629 w 11471809"/>
              <a:gd name="connsiteY11-2060" fmla="*/ 6080214 h 6273101"/>
              <a:gd name="connsiteX12-2061" fmla="*/ 8409404 w 11471809"/>
              <a:gd name="connsiteY12-2062" fmla="*/ 6178639 h 6273101"/>
              <a:gd name="connsiteX13-2063" fmla="*/ 10209629 w 11471809"/>
              <a:gd name="connsiteY13-2064" fmla="*/ 6124664 h 6273101"/>
              <a:gd name="connsiteX14-2065" fmla="*/ 11346279 w 11471809"/>
              <a:gd name="connsiteY14-2066" fmla="*/ 6124664 h 6273101"/>
              <a:gd name="connsiteX15-2067" fmla="*/ 11339929 w 11471809"/>
              <a:gd name="connsiteY15-2068" fmla="*/ 5073739 h 6273101"/>
              <a:gd name="connsiteX16-2069" fmla="*/ 11358979 w 11471809"/>
              <a:gd name="connsiteY16-2070" fmla="*/ 3949789 h 6273101"/>
              <a:gd name="connsiteX17-2071" fmla="*/ 11387554 w 11471809"/>
              <a:gd name="connsiteY17-2072" fmla="*/ 2746464 h 6273101"/>
              <a:gd name="connsiteX18-2073" fmla="*/ 11387554 w 11471809"/>
              <a:gd name="connsiteY18-2074" fmla="*/ 1771739 h 6273101"/>
              <a:gd name="connsiteX19-2075" fmla="*/ 11466929 w 11471809"/>
              <a:gd name="connsiteY19-2076" fmla="*/ 663664 h 6273101"/>
              <a:gd name="connsiteX20-2077" fmla="*/ 11225629 w 11471809"/>
              <a:gd name="connsiteY20-2078" fmla="*/ 149314 h 6273101"/>
              <a:gd name="connsiteX21-2079" fmla="*/ 10339804 w 11471809"/>
              <a:gd name="connsiteY21-2080" fmla="*/ 155664 h 6273101"/>
              <a:gd name="connsiteX22-2081" fmla="*/ 9171404 w 11471809"/>
              <a:gd name="connsiteY22-2082" fmla="*/ 57239 h 6273101"/>
              <a:gd name="connsiteX23-2083" fmla="*/ 7964904 w 11471809"/>
              <a:gd name="connsiteY23-2084" fmla="*/ 206464 h 6273101"/>
              <a:gd name="connsiteX24-2085" fmla="*/ 6758404 w 11471809"/>
              <a:gd name="connsiteY24-2086" fmla="*/ 69939 h 6273101"/>
              <a:gd name="connsiteX25-2087" fmla="*/ 5675729 w 11471809"/>
              <a:gd name="connsiteY25-2088" fmla="*/ 225514 h 6273101"/>
              <a:gd name="connsiteX26-2089" fmla="*/ 4701004 w 11471809"/>
              <a:gd name="connsiteY26-2090" fmla="*/ 82639 h 6273101"/>
              <a:gd name="connsiteX27-2091" fmla="*/ 3450054 w 11471809"/>
              <a:gd name="connsiteY27-2092" fmla="*/ 41364 h 6273101"/>
              <a:gd name="connsiteX28-2093" fmla="*/ 2075279 w 11471809"/>
              <a:gd name="connsiteY28-2094" fmla="*/ 3264 h 6273101"/>
              <a:gd name="connsiteX29-2095" fmla="*/ 1278354 w 11471809"/>
              <a:gd name="connsiteY29-2096" fmla="*/ 6439 h 6273101"/>
              <a:gd name="connsiteX30-2097" fmla="*/ 97254 w 11471809"/>
              <a:gd name="connsiteY30-2098" fmla="*/ 88989 h 6273101"/>
              <a:gd name="connsiteX0-2099" fmla="*/ 130234 w 11504789"/>
              <a:gd name="connsiteY0-2100" fmla="*/ 88989 h 6273101"/>
              <a:gd name="connsiteX1-2101" fmla="*/ 25459 w 11504789"/>
              <a:gd name="connsiteY1-2102" fmla="*/ 835114 h 6273101"/>
              <a:gd name="connsiteX2-2103" fmla="*/ 88959 w 11504789"/>
              <a:gd name="connsiteY2-2104" fmla="*/ 2124164 h 6273101"/>
              <a:gd name="connsiteX3-2105" fmla="*/ 111184 w 11504789"/>
              <a:gd name="connsiteY3-2106" fmla="*/ 3492589 h 6273101"/>
              <a:gd name="connsiteX4-2107" fmla="*/ 187384 w 11504789"/>
              <a:gd name="connsiteY4-2108" fmla="*/ 4292689 h 6273101"/>
              <a:gd name="connsiteX5-2109" fmla="*/ 34984 w 11504789"/>
              <a:gd name="connsiteY5-2110" fmla="*/ 5546814 h 6273101"/>
              <a:gd name="connsiteX6-2111" fmla="*/ 317558 w 11504789"/>
              <a:gd name="connsiteY6-2112" fmla="*/ 6219914 h 6273101"/>
              <a:gd name="connsiteX7-2113" fmla="*/ 876359 w 11504789"/>
              <a:gd name="connsiteY7-2114" fmla="*/ 6248489 h 6273101"/>
              <a:gd name="connsiteX8-2115" fmla="*/ 2197159 w 11504789"/>
              <a:gd name="connsiteY8-2116" fmla="*/ 6245314 h 6273101"/>
              <a:gd name="connsiteX9-2117" fmla="*/ 3889434 w 11504789"/>
              <a:gd name="connsiteY9-2118" fmla="*/ 6096089 h 6273101"/>
              <a:gd name="connsiteX10-2119" fmla="*/ 5889684 w 11504789"/>
              <a:gd name="connsiteY10-2120" fmla="*/ 6254839 h 6273101"/>
              <a:gd name="connsiteX11-2121" fmla="*/ 7067609 w 11504789"/>
              <a:gd name="connsiteY11-2122" fmla="*/ 6080214 h 6273101"/>
              <a:gd name="connsiteX12-2123" fmla="*/ 8442384 w 11504789"/>
              <a:gd name="connsiteY12-2124" fmla="*/ 6178639 h 6273101"/>
              <a:gd name="connsiteX13-2125" fmla="*/ 10242609 w 11504789"/>
              <a:gd name="connsiteY13-2126" fmla="*/ 6124664 h 6273101"/>
              <a:gd name="connsiteX14-2127" fmla="*/ 11379259 w 11504789"/>
              <a:gd name="connsiteY14-2128" fmla="*/ 6124664 h 6273101"/>
              <a:gd name="connsiteX15-2129" fmla="*/ 11372909 w 11504789"/>
              <a:gd name="connsiteY15-2130" fmla="*/ 5073739 h 6273101"/>
              <a:gd name="connsiteX16-2131" fmla="*/ 11391959 w 11504789"/>
              <a:gd name="connsiteY16-2132" fmla="*/ 3949789 h 6273101"/>
              <a:gd name="connsiteX17-2133" fmla="*/ 11420534 w 11504789"/>
              <a:gd name="connsiteY17-2134" fmla="*/ 2746464 h 6273101"/>
              <a:gd name="connsiteX18-2135" fmla="*/ 11420534 w 11504789"/>
              <a:gd name="connsiteY18-2136" fmla="*/ 1771739 h 6273101"/>
              <a:gd name="connsiteX19-2137" fmla="*/ 11499909 w 11504789"/>
              <a:gd name="connsiteY19-2138" fmla="*/ 663664 h 6273101"/>
              <a:gd name="connsiteX20-2139" fmla="*/ 11258609 w 11504789"/>
              <a:gd name="connsiteY20-2140" fmla="*/ 149314 h 6273101"/>
              <a:gd name="connsiteX21-2141" fmla="*/ 10372784 w 11504789"/>
              <a:gd name="connsiteY21-2142" fmla="*/ 155664 h 6273101"/>
              <a:gd name="connsiteX22-2143" fmla="*/ 9204384 w 11504789"/>
              <a:gd name="connsiteY22-2144" fmla="*/ 57239 h 6273101"/>
              <a:gd name="connsiteX23-2145" fmla="*/ 7997884 w 11504789"/>
              <a:gd name="connsiteY23-2146" fmla="*/ 206464 h 6273101"/>
              <a:gd name="connsiteX24-2147" fmla="*/ 6791384 w 11504789"/>
              <a:gd name="connsiteY24-2148" fmla="*/ 69939 h 6273101"/>
              <a:gd name="connsiteX25-2149" fmla="*/ 5708709 w 11504789"/>
              <a:gd name="connsiteY25-2150" fmla="*/ 225514 h 6273101"/>
              <a:gd name="connsiteX26-2151" fmla="*/ 4733984 w 11504789"/>
              <a:gd name="connsiteY26-2152" fmla="*/ 82639 h 6273101"/>
              <a:gd name="connsiteX27-2153" fmla="*/ 3483034 w 11504789"/>
              <a:gd name="connsiteY27-2154" fmla="*/ 41364 h 6273101"/>
              <a:gd name="connsiteX28-2155" fmla="*/ 2108259 w 11504789"/>
              <a:gd name="connsiteY28-2156" fmla="*/ 3264 h 6273101"/>
              <a:gd name="connsiteX29-2157" fmla="*/ 1311334 w 11504789"/>
              <a:gd name="connsiteY29-2158" fmla="*/ 6439 h 6273101"/>
              <a:gd name="connsiteX30-2159" fmla="*/ 130234 w 11504789"/>
              <a:gd name="connsiteY30-2160" fmla="*/ 88989 h 6273101"/>
              <a:gd name="connsiteX0-2161" fmla="*/ 97254 w 11471809"/>
              <a:gd name="connsiteY0-2162" fmla="*/ 88989 h 6273101"/>
              <a:gd name="connsiteX1-2163" fmla="*/ 68679 w 11471809"/>
              <a:gd name="connsiteY1-2164" fmla="*/ 835114 h 6273101"/>
              <a:gd name="connsiteX2-2165" fmla="*/ 55979 w 11471809"/>
              <a:gd name="connsiteY2-2166" fmla="*/ 2124164 h 6273101"/>
              <a:gd name="connsiteX3-2167" fmla="*/ 78204 w 11471809"/>
              <a:gd name="connsiteY3-2168" fmla="*/ 3492589 h 6273101"/>
              <a:gd name="connsiteX4-2169" fmla="*/ 154404 w 11471809"/>
              <a:gd name="connsiteY4-2170" fmla="*/ 4292689 h 6273101"/>
              <a:gd name="connsiteX5-2171" fmla="*/ 2004 w 11471809"/>
              <a:gd name="connsiteY5-2172" fmla="*/ 5546814 h 6273101"/>
              <a:gd name="connsiteX6-2173" fmla="*/ 284578 w 11471809"/>
              <a:gd name="connsiteY6-2174" fmla="*/ 6219914 h 6273101"/>
              <a:gd name="connsiteX7-2175" fmla="*/ 843379 w 11471809"/>
              <a:gd name="connsiteY7-2176" fmla="*/ 6248489 h 6273101"/>
              <a:gd name="connsiteX8-2177" fmla="*/ 2164179 w 11471809"/>
              <a:gd name="connsiteY8-2178" fmla="*/ 6245314 h 6273101"/>
              <a:gd name="connsiteX9-2179" fmla="*/ 3856454 w 11471809"/>
              <a:gd name="connsiteY9-2180" fmla="*/ 6096089 h 6273101"/>
              <a:gd name="connsiteX10-2181" fmla="*/ 5856704 w 11471809"/>
              <a:gd name="connsiteY10-2182" fmla="*/ 6254839 h 6273101"/>
              <a:gd name="connsiteX11-2183" fmla="*/ 7034629 w 11471809"/>
              <a:gd name="connsiteY11-2184" fmla="*/ 6080214 h 6273101"/>
              <a:gd name="connsiteX12-2185" fmla="*/ 8409404 w 11471809"/>
              <a:gd name="connsiteY12-2186" fmla="*/ 6178639 h 6273101"/>
              <a:gd name="connsiteX13-2187" fmla="*/ 10209629 w 11471809"/>
              <a:gd name="connsiteY13-2188" fmla="*/ 6124664 h 6273101"/>
              <a:gd name="connsiteX14-2189" fmla="*/ 11346279 w 11471809"/>
              <a:gd name="connsiteY14-2190" fmla="*/ 6124664 h 6273101"/>
              <a:gd name="connsiteX15-2191" fmla="*/ 11339929 w 11471809"/>
              <a:gd name="connsiteY15-2192" fmla="*/ 5073739 h 6273101"/>
              <a:gd name="connsiteX16-2193" fmla="*/ 11358979 w 11471809"/>
              <a:gd name="connsiteY16-2194" fmla="*/ 3949789 h 6273101"/>
              <a:gd name="connsiteX17-2195" fmla="*/ 11387554 w 11471809"/>
              <a:gd name="connsiteY17-2196" fmla="*/ 2746464 h 6273101"/>
              <a:gd name="connsiteX18-2197" fmla="*/ 11387554 w 11471809"/>
              <a:gd name="connsiteY18-2198" fmla="*/ 1771739 h 6273101"/>
              <a:gd name="connsiteX19-2199" fmla="*/ 11466929 w 11471809"/>
              <a:gd name="connsiteY19-2200" fmla="*/ 663664 h 6273101"/>
              <a:gd name="connsiteX20-2201" fmla="*/ 11225629 w 11471809"/>
              <a:gd name="connsiteY20-2202" fmla="*/ 149314 h 6273101"/>
              <a:gd name="connsiteX21-2203" fmla="*/ 10339804 w 11471809"/>
              <a:gd name="connsiteY21-2204" fmla="*/ 155664 h 6273101"/>
              <a:gd name="connsiteX22-2205" fmla="*/ 9171404 w 11471809"/>
              <a:gd name="connsiteY22-2206" fmla="*/ 57239 h 6273101"/>
              <a:gd name="connsiteX23-2207" fmla="*/ 7964904 w 11471809"/>
              <a:gd name="connsiteY23-2208" fmla="*/ 206464 h 6273101"/>
              <a:gd name="connsiteX24-2209" fmla="*/ 6758404 w 11471809"/>
              <a:gd name="connsiteY24-2210" fmla="*/ 69939 h 6273101"/>
              <a:gd name="connsiteX25-2211" fmla="*/ 5675729 w 11471809"/>
              <a:gd name="connsiteY25-2212" fmla="*/ 225514 h 6273101"/>
              <a:gd name="connsiteX26-2213" fmla="*/ 4701004 w 11471809"/>
              <a:gd name="connsiteY26-2214" fmla="*/ 82639 h 6273101"/>
              <a:gd name="connsiteX27-2215" fmla="*/ 3450054 w 11471809"/>
              <a:gd name="connsiteY27-2216" fmla="*/ 41364 h 6273101"/>
              <a:gd name="connsiteX28-2217" fmla="*/ 2075279 w 11471809"/>
              <a:gd name="connsiteY28-2218" fmla="*/ 3264 h 6273101"/>
              <a:gd name="connsiteX29-2219" fmla="*/ 1278354 w 11471809"/>
              <a:gd name="connsiteY29-2220" fmla="*/ 6439 h 6273101"/>
              <a:gd name="connsiteX30-2221" fmla="*/ 97254 w 11471809"/>
              <a:gd name="connsiteY30-2222" fmla="*/ 88989 h 6273101"/>
              <a:gd name="connsiteX0-2223" fmla="*/ 100013 w 11474568"/>
              <a:gd name="connsiteY0-2224" fmla="*/ 88989 h 6273101"/>
              <a:gd name="connsiteX1-2225" fmla="*/ 71438 w 11474568"/>
              <a:gd name="connsiteY1-2226" fmla="*/ 835114 h 6273101"/>
              <a:gd name="connsiteX2-2227" fmla="*/ 153988 w 11474568"/>
              <a:gd name="connsiteY2-2228" fmla="*/ 2124164 h 6273101"/>
              <a:gd name="connsiteX3-2229" fmla="*/ 80963 w 11474568"/>
              <a:gd name="connsiteY3-2230" fmla="*/ 3492589 h 6273101"/>
              <a:gd name="connsiteX4-2231" fmla="*/ 157163 w 11474568"/>
              <a:gd name="connsiteY4-2232" fmla="*/ 4292689 h 6273101"/>
              <a:gd name="connsiteX5-2233" fmla="*/ 4763 w 11474568"/>
              <a:gd name="connsiteY5-2234" fmla="*/ 5546814 h 6273101"/>
              <a:gd name="connsiteX6-2235" fmla="*/ 287337 w 11474568"/>
              <a:gd name="connsiteY6-2236" fmla="*/ 6219914 h 6273101"/>
              <a:gd name="connsiteX7-2237" fmla="*/ 846138 w 11474568"/>
              <a:gd name="connsiteY7-2238" fmla="*/ 6248489 h 6273101"/>
              <a:gd name="connsiteX8-2239" fmla="*/ 2166938 w 11474568"/>
              <a:gd name="connsiteY8-2240" fmla="*/ 6245314 h 6273101"/>
              <a:gd name="connsiteX9-2241" fmla="*/ 3859213 w 11474568"/>
              <a:gd name="connsiteY9-2242" fmla="*/ 6096089 h 6273101"/>
              <a:gd name="connsiteX10-2243" fmla="*/ 5859463 w 11474568"/>
              <a:gd name="connsiteY10-2244" fmla="*/ 6254839 h 6273101"/>
              <a:gd name="connsiteX11-2245" fmla="*/ 7037388 w 11474568"/>
              <a:gd name="connsiteY11-2246" fmla="*/ 6080214 h 6273101"/>
              <a:gd name="connsiteX12-2247" fmla="*/ 8412163 w 11474568"/>
              <a:gd name="connsiteY12-2248" fmla="*/ 6178639 h 6273101"/>
              <a:gd name="connsiteX13-2249" fmla="*/ 10212388 w 11474568"/>
              <a:gd name="connsiteY13-2250" fmla="*/ 6124664 h 6273101"/>
              <a:gd name="connsiteX14-2251" fmla="*/ 11349038 w 11474568"/>
              <a:gd name="connsiteY14-2252" fmla="*/ 6124664 h 6273101"/>
              <a:gd name="connsiteX15-2253" fmla="*/ 11342688 w 11474568"/>
              <a:gd name="connsiteY15-2254" fmla="*/ 5073739 h 6273101"/>
              <a:gd name="connsiteX16-2255" fmla="*/ 11361738 w 11474568"/>
              <a:gd name="connsiteY16-2256" fmla="*/ 3949789 h 6273101"/>
              <a:gd name="connsiteX17-2257" fmla="*/ 11390313 w 11474568"/>
              <a:gd name="connsiteY17-2258" fmla="*/ 2746464 h 6273101"/>
              <a:gd name="connsiteX18-2259" fmla="*/ 11390313 w 11474568"/>
              <a:gd name="connsiteY18-2260" fmla="*/ 1771739 h 6273101"/>
              <a:gd name="connsiteX19-2261" fmla="*/ 11469688 w 11474568"/>
              <a:gd name="connsiteY19-2262" fmla="*/ 663664 h 6273101"/>
              <a:gd name="connsiteX20-2263" fmla="*/ 11228388 w 11474568"/>
              <a:gd name="connsiteY20-2264" fmla="*/ 149314 h 6273101"/>
              <a:gd name="connsiteX21-2265" fmla="*/ 10342563 w 11474568"/>
              <a:gd name="connsiteY21-2266" fmla="*/ 155664 h 6273101"/>
              <a:gd name="connsiteX22-2267" fmla="*/ 9174163 w 11474568"/>
              <a:gd name="connsiteY22-2268" fmla="*/ 57239 h 6273101"/>
              <a:gd name="connsiteX23-2269" fmla="*/ 7967663 w 11474568"/>
              <a:gd name="connsiteY23-2270" fmla="*/ 206464 h 6273101"/>
              <a:gd name="connsiteX24-2271" fmla="*/ 6761163 w 11474568"/>
              <a:gd name="connsiteY24-2272" fmla="*/ 69939 h 6273101"/>
              <a:gd name="connsiteX25-2273" fmla="*/ 5678488 w 11474568"/>
              <a:gd name="connsiteY25-2274" fmla="*/ 225514 h 6273101"/>
              <a:gd name="connsiteX26-2275" fmla="*/ 4703763 w 11474568"/>
              <a:gd name="connsiteY26-2276" fmla="*/ 82639 h 6273101"/>
              <a:gd name="connsiteX27-2277" fmla="*/ 3452813 w 11474568"/>
              <a:gd name="connsiteY27-2278" fmla="*/ 41364 h 6273101"/>
              <a:gd name="connsiteX28-2279" fmla="*/ 2078038 w 11474568"/>
              <a:gd name="connsiteY28-2280" fmla="*/ 3264 h 6273101"/>
              <a:gd name="connsiteX29-2281" fmla="*/ 1281113 w 11474568"/>
              <a:gd name="connsiteY29-2282" fmla="*/ 6439 h 6273101"/>
              <a:gd name="connsiteX30-2283" fmla="*/ 100013 w 11474568"/>
              <a:gd name="connsiteY30-2284" fmla="*/ 88989 h 6273101"/>
              <a:gd name="connsiteX0-2285" fmla="*/ 97254 w 11471809"/>
              <a:gd name="connsiteY0-2286" fmla="*/ 88989 h 6273101"/>
              <a:gd name="connsiteX1-2287" fmla="*/ 68679 w 11471809"/>
              <a:gd name="connsiteY1-2288" fmla="*/ 835114 h 6273101"/>
              <a:gd name="connsiteX2-2289" fmla="*/ 8354 w 11471809"/>
              <a:gd name="connsiteY2-2290" fmla="*/ 2124164 h 6273101"/>
              <a:gd name="connsiteX3-2291" fmla="*/ 78204 w 11471809"/>
              <a:gd name="connsiteY3-2292" fmla="*/ 3492589 h 6273101"/>
              <a:gd name="connsiteX4-2293" fmla="*/ 154404 w 11471809"/>
              <a:gd name="connsiteY4-2294" fmla="*/ 4292689 h 6273101"/>
              <a:gd name="connsiteX5-2295" fmla="*/ 2004 w 11471809"/>
              <a:gd name="connsiteY5-2296" fmla="*/ 5546814 h 6273101"/>
              <a:gd name="connsiteX6-2297" fmla="*/ 284578 w 11471809"/>
              <a:gd name="connsiteY6-2298" fmla="*/ 6219914 h 6273101"/>
              <a:gd name="connsiteX7-2299" fmla="*/ 843379 w 11471809"/>
              <a:gd name="connsiteY7-2300" fmla="*/ 6248489 h 6273101"/>
              <a:gd name="connsiteX8-2301" fmla="*/ 2164179 w 11471809"/>
              <a:gd name="connsiteY8-2302" fmla="*/ 6245314 h 6273101"/>
              <a:gd name="connsiteX9-2303" fmla="*/ 3856454 w 11471809"/>
              <a:gd name="connsiteY9-2304" fmla="*/ 6096089 h 6273101"/>
              <a:gd name="connsiteX10-2305" fmla="*/ 5856704 w 11471809"/>
              <a:gd name="connsiteY10-2306" fmla="*/ 6254839 h 6273101"/>
              <a:gd name="connsiteX11-2307" fmla="*/ 7034629 w 11471809"/>
              <a:gd name="connsiteY11-2308" fmla="*/ 6080214 h 6273101"/>
              <a:gd name="connsiteX12-2309" fmla="*/ 8409404 w 11471809"/>
              <a:gd name="connsiteY12-2310" fmla="*/ 6178639 h 6273101"/>
              <a:gd name="connsiteX13-2311" fmla="*/ 10209629 w 11471809"/>
              <a:gd name="connsiteY13-2312" fmla="*/ 6124664 h 6273101"/>
              <a:gd name="connsiteX14-2313" fmla="*/ 11346279 w 11471809"/>
              <a:gd name="connsiteY14-2314" fmla="*/ 6124664 h 6273101"/>
              <a:gd name="connsiteX15-2315" fmla="*/ 11339929 w 11471809"/>
              <a:gd name="connsiteY15-2316" fmla="*/ 5073739 h 6273101"/>
              <a:gd name="connsiteX16-2317" fmla="*/ 11358979 w 11471809"/>
              <a:gd name="connsiteY16-2318" fmla="*/ 3949789 h 6273101"/>
              <a:gd name="connsiteX17-2319" fmla="*/ 11387554 w 11471809"/>
              <a:gd name="connsiteY17-2320" fmla="*/ 2746464 h 6273101"/>
              <a:gd name="connsiteX18-2321" fmla="*/ 11387554 w 11471809"/>
              <a:gd name="connsiteY18-2322" fmla="*/ 1771739 h 6273101"/>
              <a:gd name="connsiteX19-2323" fmla="*/ 11466929 w 11471809"/>
              <a:gd name="connsiteY19-2324" fmla="*/ 663664 h 6273101"/>
              <a:gd name="connsiteX20-2325" fmla="*/ 11225629 w 11471809"/>
              <a:gd name="connsiteY20-2326" fmla="*/ 149314 h 6273101"/>
              <a:gd name="connsiteX21-2327" fmla="*/ 10339804 w 11471809"/>
              <a:gd name="connsiteY21-2328" fmla="*/ 155664 h 6273101"/>
              <a:gd name="connsiteX22-2329" fmla="*/ 9171404 w 11471809"/>
              <a:gd name="connsiteY22-2330" fmla="*/ 57239 h 6273101"/>
              <a:gd name="connsiteX23-2331" fmla="*/ 7964904 w 11471809"/>
              <a:gd name="connsiteY23-2332" fmla="*/ 206464 h 6273101"/>
              <a:gd name="connsiteX24-2333" fmla="*/ 6758404 w 11471809"/>
              <a:gd name="connsiteY24-2334" fmla="*/ 69939 h 6273101"/>
              <a:gd name="connsiteX25-2335" fmla="*/ 5675729 w 11471809"/>
              <a:gd name="connsiteY25-2336" fmla="*/ 225514 h 6273101"/>
              <a:gd name="connsiteX26-2337" fmla="*/ 4701004 w 11471809"/>
              <a:gd name="connsiteY26-2338" fmla="*/ 82639 h 6273101"/>
              <a:gd name="connsiteX27-2339" fmla="*/ 3450054 w 11471809"/>
              <a:gd name="connsiteY27-2340" fmla="*/ 41364 h 6273101"/>
              <a:gd name="connsiteX28-2341" fmla="*/ 2075279 w 11471809"/>
              <a:gd name="connsiteY28-2342" fmla="*/ 3264 h 6273101"/>
              <a:gd name="connsiteX29-2343" fmla="*/ 1278354 w 11471809"/>
              <a:gd name="connsiteY29-2344" fmla="*/ 6439 h 6273101"/>
              <a:gd name="connsiteX30-2345" fmla="*/ 97254 w 11471809"/>
              <a:gd name="connsiteY30-2346" fmla="*/ 88989 h 6273101"/>
              <a:gd name="connsiteX0-2347" fmla="*/ 106559 w 11481114"/>
              <a:gd name="connsiteY0-2348" fmla="*/ 88989 h 6273101"/>
              <a:gd name="connsiteX1-2349" fmla="*/ 77984 w 11481114"/>
              <a:gd name="connsiteY1-2350" fmla="*/ 835114 h 6273101"/>
              <a:gd name="connsiteX2-2351" fmla="*/ 17659 w 11481114"/>
              <a:gd name="connsiteY2-2352" fmla="*/ 2124164 h 6273101"/>
              <a:gd name="connsiteX3-2353" fmla="*/ 87509 w 11481114"/>
              <a:gd name="connsiteY3-2354" fmla="*/ 3492589 h 6273101"/>
              <a:gd name="connsiteX4-2355" fmla="*/ 58934 w 11481114"/>
              <a:gd name="connsiteY4-2356" fmla="*/ 4283164 h 6273101"/>
              <a:gd name="connsiteX5-2357" fmla="*/ 11309 w 11481114"/>
              <a:gd name="connsiteY5-2358" fmla="*/ 5546814 h 6273101"/>
              <a:gd name="connsiteX6-2359" fmla="*/ 293883 w 11481114"/>
              <a:gd name="connsiteY6-2360" fmla="*/ 6219914 h 6273101"/>
              <a:gd name="connsiteX7-2361" fmla="*/ 852684 w 11481114"/>
              <a:gd name="connsiteY7-2362" fmla="*/ 6248489 h 6273101"/>
              <a:gd name="connsiteX8-2363" fmla="*/ 2173484 w 11481114"/>
              <a:gd name="connsiteY8-2364" fmla="*/ 6245314 h 6273101"/>
              <a:gd name="connsiteX9-2365" fmla="*/ 3865759 w 11481114"/>
              <a:gd name="connsiteY9-2366" fmla="*/ 6096089 h 6273101"/>
              <a:gd name="connsiteX10-2367" fmla="*/ 5866009 w 11481114"/>
              <a:gd name="connsiteY10-2368" fmla="*/ 6254839 h 6273101"/>
              <a:gd name="connsiteX11-2369" fmla="*/ 7043934 w 11481114"/>
              <a:gd name="connsiteY11-2370" fmla="*/ 6080214 h 6273101"/>
              <a:gd name="connsiteX12-2371" fmla="*/ 8418709 w 11481114"/>
              <a:gd name="connsiteY12-2372" fmla="*/ 6178639 h 6273101"/>
              <a:gd name="connsiteX13-2373" fmla="*/ 10218934 w 11481114"/>
              <a:gd name="connsiteY13-2374" fmla="*/ 6124664 h 6273101"/>
              <a:gd name="connsiteX14-2375" fmla="*/ 11355584 w 11481114"/>
              <a:gd name="connsiteY14-2376" fmla="*/ 6124664 h 6273101"/>
              <a:gd name="connsiteX15-2377" fmla="*/ 11349234 w 11481114"/>
              <a:gd name="connsiteY15-2378" fmla="*/ 5073739 h 6273101"/>
              <a:gd name="connsiteX16-2379" fmla="*/ 11368284 w 11481114"/>
              <a:gd name="connsiteY16-2380" fmla="*/ 3949789 h 6273101"/>
              <a:gd name="connsiteX17-2381" fmla="*/ 11396859 w 11481114"/>
              <a:gd name="connsiteY17-2382" fmla="*/ 2746464 h 6273101"/>
              <a:gd name="connsiteX18-2383" fmla="*/ 11396859 w 11481114"/>
              <a:gd name="connsiteY18-2384" fmla="*/ 1771739 h 6273101"/>
              <a:gd name="connsiteX19-2385" fmla="*/ 11476234 w 11481114"/>
              <a:gd name="connsiteY19-2386" fmla="*/ 663664 h 6273101"/>
              <a:gd name="connsiteX20-2387" fmla="*/ 11234934 w 11481114"/>
              <a:gd name="connsiteY20-2388" fmla="*/ 149314 h 6273101"/>
              <a:gd name="connsiteX21-2389" fmla="*/ 10349109 w 11481114"/>
              <a:gd name="connsiteY21-2390" fmla="*/ 155664 h 6273101"/>
              <a:gd name="connsiteX22-2391" fmla="*/ 9180709 w 11481114"/>
              <a:gd name="connsiteY22-2392" fmla="*/ 57239 h 6273101"/>
              <a:gd name="connsiteX23-2393" fmla="*/ 7974209 w 11481114"/>
              <a:gd name="connsiteY23-2394" fmla="*/ 206464 h 6273101"/>
              <a:gd name="connsiteX24-2395" fmla="*/ 6767709 w 11481114"/>
              <a:gd name="connsiteY24-2396" fmla="*/ 69939 h 6273101"/>
              <a:gd name="connsiteX25-2397" fmla="*/ 5685034 w 11481114"/>
              <a:gd name="connsiteY25-2398" fmla="*/ 225514 h 6273101"/>
              <a:gd name="connsiteX26-2399" fmla="*/ 4710309 w 11481114"/>
              <a:gd name="connsiteY26-2400" fmla="*/ 82639 h 6273101"/>
              <a:gd name="connsiteX27-2401" fmla="*/ 3459359 w 11481114"/>
              <a:gd name="connsiteY27-2402" fmla="*/ 41364 h 6273101"/>
              <a:gd name="connsiteX28-2403" fmla="*/ 2084584 w 11481114"/>
              <a:gd name="connsiteY28-2404" fmla="*/ 3264 h 6273101"/>
              <a:gd name="connsiteX29-2405" fmla="*/ 1287659 w 11481114"/>
              <a:gd name="connsiteY29-2406" fmla="*/ 6439 h 6273101"/>
              <a:gd name="connsiteX30-2407" fmla="*/ 106559 w 11481114"/>
              <a:gd name="connsiteY30-2408" fmla="*/ 88989 h 6273101"/>
              <a:gd name="connsiteX0-2409" fmla="*/ 97677 w 11472232"/>
              <a:gd name="connsiteY0-2410" fmla="*/ 88989 h 6261105"/>
              <a:gd name="connsiteX1-2411" fmla="*/ 69102 w 11472232"/>
              <a:gd name="connsiteY1-2412" fmla="*/ 835114 h 6261105"/>
              <a:gd name="connsiteX2-2413" fmla="*/ 8777 w 11472232"/>
              <a:gd name="connsiteY2-2414" fmla="*/ 2124164 h 6261105"/>
              <a:gd name="connsiteX3-2415" fmla="*/ 78627 w 11472232"/>
              <a:gd name="connsiteY3-2416" fmla="*/ 3492589 h 6261105"/>
              <a:gd name="connsiteX4-2417" fmla="*/ 50052 w 11472232"/>
              <a:gd name="connsiteY4-2418" fmla="*/ 4283164 h 6261105"/>
              <a:gd name="connsiteX5-2419" fmla="*/ 2427 w 11472232"/>
              <a:gd name="connsiteY5-2420" fmla="*/ 5546814 h 6261105"/>
              <a:gd name="connsiteX6-2421" fmla="*/ 132601 w 11472232"/>
              <a:gd name="connsiteY6-2422" fmla="*/ 6172289 h 6261105"/>
              <a:gd name="connsiteX7-2423" fmla="*/ 843802 w 11472232"/>
              <a:gd name="connsiteY7-2424" fmla="*/ 6248489 h 6261105"/>
              <a:gd name="connsiteX8-2425" fmla="*/ 2164602 w 11472232"/>
              <a:gd name="connsiteY8-2426" fmla="*/ 6245314 h 6261105"/>
              <a:gd name="connsiteX9-2427" fmla="*/ 3856877 w 11472232"/>
              <a:gd name="connsiteY9-2428" fmla="*/ 6096089 h 6261105"/>
              <a:gd name="connsiteX10-2429" fmla="*/ 5857127 w 11472232"/>
              <a:gd name="connsiteY10-2430" fmla="*/ 6254839 h 6261105"/>
              <a:gd name="connsiteX11-2431" fmla="*/ 7035052 w 11472232"/>
              <a:gd name="connsiteY11-2432" fmla="*/ 6080214 h 6261105"/>
              <a:gd name="connsiteX12-2433" fmla="*/ 8409827 w 11472232"/>
              <a:gd name="connsiteY12-2434" fmla="*/ 6178639 h 6261105"/>
              <a:gd name="connsiteX13-2435" fmla="*/ 10210052 w 11472232"/>
              <a:gd name="connsiteY13-2436" fmla="*/ 6124664 h 6261105"/>
              <a:gd name="connsiteX14-2437" fmla="*/ 11346702 w 11472232"/>
              <a:gd name="connsiteY14-2438" fmla="*/ 6124664 h 6261105"/>
              <a:gd name="connsiteX15-2439" fmla="*/ 11340352 w 11472232"/>
              <a:gd name="connsiteY15-2440" fmla="*/ 5073739 h 6261105"/>
              <a:gd name="connsiteX16-2441" fmla="*/ 11359402 w 11472232"/>
              <a:gd name="connsiteY16-2442" fmla="*/ 3949789 h 6261105"/>
              <a:gd name="connsiteX17-2443" fmla="*/ 11387977 w 11472232"/>
              <a:gd name="connsiteY17-2444" fmla="*/ 2746464 h 6261105"/>
              <a:gd name="connsiteX18-2445" fmla="*/ 11387977 w 11472232"/>
              <a:gd name="connsiteY18-2446" fmla="*/ 1771739 h 6261105"/>
              <a:gd name="connsiteX19-2447" fmla="*/ 11467352 w 11472232"/>
              <a:gd name="connsiteY19-2448" fmla="*/ 663664 h 6261105"/>
              <a:gd name="connsiteX20-2449" fmla="*/ 11226052 w 11472232"/>
              <a:gd name="connsiteY20-2450" fmla="*/ 149314 h 6261105"/>
              <a:gd name="connsiteX21-2451" fmla="*/ 10340227 w 11472232"/>
              <a:gd name="connsiteY21-2452" fmla="*/ 155664 h 6261105"/>
              <a:gd name="connsiteX22-2453" fmla="*/ 9171827 w 11472232"/>
              <a:gd name="connsiteY22-2454" fmla="*/ 57239 h 6261105"/>
              <a:gd name="connsiteX23-2455" fmla="*/ 7965327 w 11472232"/>
              <a:gd name="connsiteY23-2456" fmla="*/ 206464 h 6261105"/>
              <a:gd name="connsiteX24-2457" fmla="*/ 6758827 w 11472232"/>
              <a:gd name="connsiteY24-2458" fmla="*/ 69939 h 6261105"/>
              <a:gd name="connsiteX25-2459" fmla="*/ 5676152 w 11472232"/>
              <a:gd name="connsiteY25-2460" fmla="*/ 225514 h 6261105"/>
              <a:gd name="connsiteX26-2461" fmla="*/ 4701427 w 11472232"/>
              <a:gd name="connsiteY26-2462" fmla="*/ 82639 h 6261105"/>
              <a:gd name="connsiteX27-2463" fmla="*/ 3450477 w 11472232"/>
              <a:gd name="connsiteY27-2464" fmla="*/ 41364 h 6261105"/>
              <a:gd name="connsiteX28-2465" fmla="*/ 2075702 w 11472232"/>
              <a:gd name="connsiteY28-2466" fmla="*/ 3264 h 6261105"/>
              <a:gd name="connsiteX29-2467" fmla="*/ 1278777 w 11472232"/>
              <a:gd name="connsiteY29-2468" fmla="*/ 6439 h 6261105"/>
              <a:gd name="connsiteX30-2469" fmla="*/ 97677 w 11472232"/>
              <a:gd name="connsiteY30-2470" fmla="*/ 88989 h 6261105"/>
              <a:gd name="connsiteX0-2471" fmla="*/ 97677 w 11472232"/>
              <a:gd name="connsiteY0-2472" fmla="*/ 88989 h 6261105"/>
              <a:gd name="connsiteX1-2473" fmla="*/ 69102 w 11472232"/>
              <a:gd name="connsiteY1-2474" fmla="*/ 835114 h 6261105"/>
              <a:gd name="connsiteX2-2475" fmla="*/ 8777 w 11472232"/>
              <a:gd name="connsiteY2-2476" fmla="*/ 2124164 h 6261105"/>
              <a:gd name="connsiteX3-2477" fmla="*/ 78627 w 11472232"/>
              <a:gd name="connsiteY3-2478" fmla="*/ 3492589 h 6261105"/>
              <a:gd name="connsiteX4-2479" fmla="*/ 50052 w 11472232"/>
              <a:gd name="connsiteY4-2480" fmla="*/ 4283164 h 6261105"/>
              <a:gd name="connsiteX5-2481" fmla="*/ 2427 w 11472232"/>
              <a:gd name="connsiteY5-2482" fmla="*/ 5546814 h 6261105"/>
              <a:gd name="connsiteX6-2483" fmla="*/ 132601 w 11472232"/>
              <a:gd name="connsiteY6-2484" fmla="*/ 6172289 h 6261105"/>
              <a:gd name="connsiteX7-2485" fmla="*/ 843802 w 11472232"/>
              <a:gd name="connsiteY7-2486" fmla="*/ 6248489 h 6261105"/>
              <a:gd name="connsiteX8-2487" fmla="*/ 2164602 w 11472232"/>
              <a:gd name="connsiteY8-2488" fmla="*/ 6245314 h 6261105"/>
              <a:gd name="connsiteX9-2489" fmla="*/ 3856877 w 11472232"/>
              <a:gd name="connsiteY9-2490" fmla="*/ 6096089 h 6261105"/>
              <a:gd name="connsiteX10-2491" fmla="*/ 5857127 w 11472232"/>
              <a:gd name="connsiteY10-2492" fmla="*/ 6254839 h 6261105"/>
              <a:gd name="connsiteX11-2493" fmla="*/ 7054102 w 11472232"/>
              <a:gd name="connsiteY11-2494" fmla="*/ 6127839 h 6261105"/>
              <a:gd name="connsiteX12-2495" fmla="*/ 8409827 w 11472232"/>
              <a:gd name="connsiteY12-2496" fmla="*/ 6178639 h 6261105"/>
              <a:gd name="connsiteX13-2497" fmla="*/ 10210052 w 11472232"/>
              <a:gd name="connsiteY13-2498" fmla="*/ 6124664 h 6261105"/>
              <a:gd name="connsiteX14-2499" fmla="*/ 11346702 w 11472232"/>
              <a:gd name="connsiteY14-2500" fmla="*/ 6124664 h 6261105"/>
              <a:gd name="connsiteX15-2501" fmla="*/ 11340352 w 11472232"/>
              <a:gd name="connsiteY15-2502" fmla="*/ 5073739 h 6261105"/>
              <a:gd name="connsiteX16-2503" fmla="*/ 11359402 w 11472232"/>
              <a:gd name="connsiteY16-2504" fmla="*/ 3949789 h 6261105"/>
              <a:gd name="connsiteX17-2505" fmla="*/ 11387977 w 11472232"/>
              <a:gd name="connsiteY17-2506" fmla="*/ 2746464 h 6261105"/>
              <a:gd name="connsiteX18-2507" fmla="*/ 11387977 w 11472232"/>
              <a:gd name="connsiteY18-2508" fmla="*/ 1771739 h 6261105"/>
              <a:gd name="connsiteX19-2509" fmla="*/ 11467352 w 11472232"/>
              <a:gd name="connsiteY19-2510" fmla="*/ 663664 h 6261105"/>
              <a:gd name="connsiteX20-2511" fmla="*/ 11226052 w 11472232"/>
              <a:gd name="connsiteY20-2512" fmla="*/ 149314 h 6261105"/>
              <a:gd name="connsiteX21-2513" fmla="*/ 10340227 w 11472232"/>
              <a:gd name="connsiteY21-2514" fmla="*/ 155664 h 6261105"/>
              <a:gd name="connsiteX22-2515" fmla="*/ 9171827 w 11472232"/>
              <a:gd name="connsiteY22-2516" fmla="*/ 57239 h 6261105"/>
              <a:gd name="connsiteX23-2517" fmla="*/ 7965327 w 11472232"/>
              <a:gd name="connsiteY23-2518" fmla="*/ 206464 h 6261105"/>
              <a:gd name="connsiteX24-2519" fmla="*/ 6758827 w 11472232"/>
              <a:gd name="connsiteY24-2520" fmla="*/ 69939 h 6261105"/>
              <a:gd name="connsiteX25-2521" fmla="*/ 5676152 w 11472232"/>
              <a:gd name="connsiteY25-2522" fmla="*/ 225514 h 6261105"/>
              <a:gd name="connsiteX26-2523" fmla="*/ 4701427 w 11472232"/>
              <a:gd name="connsiteY26-2524" fmla="*/ 82639 h 6261105"/>
              <a:gd name="connsiteX27-2525" fmla="*/ 3450477 w 11472232"/>
              <a:gd name="connsiteY27-2526" fmla="*/ 41364 h 6261105"/>
              <a:gd name="connsiteX28-2527" fmla="*/ 2075702 w 11472232"/>
              <a:gd name="connsiteY28-2528" fmla="*/ 3264 h 6261105"/>
              <a:gd name="connsiteX29-2529" fmla="*/ 1278777 w 11472232"/>
              <a:gd name="connsiteY29-2530" fmla="*/ 6439 h 6261105"/>
              <a:gd name="connsiteX30-2531" fmla="*/ 97677 w 11472232"/>
              <a:gd name="connsiteY30-2532" fmla="*/ 88989 h 6261105"/>
              <a:gd name="connsiteX0-2533" fmla="*/ 97677 w 11472232"/>
              <a:gd name="connsiteY0-2534" fmla="*/ 88989 h 6257442"/>
              <a:gd name="connsiteX1-2535" fmla="*/ 69102 w 11472232"/>
              <a:gd name="connsiteY1-2536" fmla="*/ 835114 h 6257442"/>
              <a:gd name="connsiteX2-2537" fmla="*/ 8777 w 11472232"/>
              <a:gd name="connsiteY2-2538" fmla="*/ 2124164 h 6257442"/>
              <a:gd name="connsiteX3-2539" fmla="*/ 78627 w 11472232"/>
              <a:gd name="connsiteY3-2540" fmla="*/ 3492589 h 6257442"/>
              <a:gd name="connsiteX4-2541" fmla="*/ 50052 w 11472232"/>
              <a:gd name="connsiteY4-2542" fmla="*/ 4283164 h 6257442"/>
              <a:gd name="connsiteX5-2543" fmla="*/ 2427 w 11472232"/>
              <a:gd name="connsiteY5-2544" fmla="*/ 5546814 h 6257442"/>
              <a:gd name="connsiteX6-2545" fmla="*/ 132601 w 11472232"/>
              <a:gd name="connsiteY6-2546" fmla="*/ 6172289 h 6257442"/>
              <a:gd name="connsiteX7-2547" fmla="*/ 843802 w 11472232"/>
              <a:gd name="connsiteY7-2548" fmla="*/ 6248489 h 6257442"/>
              <a:gd name="connsiteX8-2549" fmla="*/ 2164602 w 11472232"/>
              <a:gd name="connsiteY8-2550" fmla="*/ 6245314 h 6257442"/>
              <a:gd name="connsiteX9-2551" fmla="*/ 3866402 w 11472232"/>
              <a:gd name="connsiteY9-2552" fmla="*/ 6153239 h 6257442"/>
              <a:gd name="connsiteX10-2553" fmla="*/ 5857127 w 11472232"/>
              <a:gd name="connsiteY10-2554" fmla="*/ 6254839 h 6257442"/>
              <a:gd name="connsiteX11-2555" fmla="*/ 7054102 w 11472232"/>
              <a:gd name="connsiteY11-2556" fmla="*/ 6127839 h 6257442"/>
              <a:gd name="connsiteX12-2557" fmla="*/ 8409827 w 11472232"/>
              <a:gd name="connsiteY12-2558" fmla="*/ 6178639 h 6257442"/>
              <a:gd name="connsiteX13-2559" fmla="*/ 10210052 w 11472232"/>
              <a:gd name="connsiteY13-2560" fmla="*/ 6124664 h 6257442"/>
              <a:gd name="connsiteX14-2561" fmla="*/ 11346702 w 11472232"/>
              <a:gd name="connsiteY14-2562" fmla="*/ 6124664 h 6257442"/>
              <a:gd name="connsiteX15-2563" fmla="*/ 11340352 w 11472232"/>
              <a:gd name="connsiteY15-2564" fmla="*/ 5073739 h 6257442"/>
              <a:gd name="connsiteX16-2565" fmla="*/ 11359402 w 11472232"/>
              <a:gd name="connsiteY16-2566" fmla="*/ 3949789 h 6257442"/>
              <a:gd name="connsiteX17-2567" fmla="*/ 11387977 w 11472232"/>
              <a:gd name="connsiteY17-2568" fmla="*/ 2746464 h 6257442"/>
              <a:gd name="connsiteX18-2569" fmla="*/ 11387977 w 11472232"/>
              <a:gd name="connsiteY18-2570" fmla="*/ 1771739 h 6257442"/>
              <a:gd name="connsiteX19-2571" fmla="*/ 11467352 w 11472232"/>
              <a:gd name="connsiteY19-2572" fmla="*/ 663664 h 6257442"/>
              <a:gd name="connsiteX20-2573" fmla="*/ 11226052 w 11472232"/>
              <a:gd name="connsiteY20-2574" fmla="*/ 149314 h 6257442"/>
              <a:gd name="connsiteX21-2575" fmla="*/ 10340227 w 11472232"/>
              <a:gd name="connsiteY21-2576" fmla="*/ 155664 h 6257442"/>
              <a:gd name="connsiteX22-2577" fmla="*/ 9171827 w 11472232"/>
              <a:gd name="connsiteY22-2578" fmla="*/ 57239 h 6257442"/>
              <a:gd name="connsiteX23-2579" fmla="*/ 7965327 w 11472232"/>
              <a:gd name="connsiteY23-2580" fmla="*/ 206464 h 6257442"/>
              <a:gd name="connsiteX24-2581" fmla="*/ 6758827 w 11472232"/>
              <a:gd name="connsiteY24-2582" fmla="*/ 69939 h 6257442"/>
              <a:gd name="connsiteX25-2583" fmla="*/ 5676152 w 11472232"/>
              <a:gd name="connsiteY25-2584" fmla="*/ 225514 h 6257442"/>
              <a:gd name="connsiteX26-2585" fmla="*/ 4701427 w 11472232"/>
              <a:gd name="connsiteY26-2586" fmla="*/ 82639 h 6257442"/>
              <a:gd name="connsiteX27-2587" fmla="*/ 3450477 w 11472232"/>
              <a:gd name="connsiteY27-2588" fmla="*/ 41364 h 6257442"/>
              <a:gd name="connsiteX28-2589" fmla="*/ 2075702 w 11472232"/>
              <a:gd name="connsiteY28-2590" fmla="*/ 3264 h 6257442"/>
              <a:gd name="connsiteX29-2591" fmla="*/ 1278777 w 11472232"/>
              <a:gd name="connsiteY29-2592" fmla="*/ 6439 h 6257442"/>
              <a:gd name="connsiteX30-2593" fmla="*/ 97677 w 11472232"/>
              <a:gd name="connsiteY30-2594" fmla="*/ 88989 h 6257442"/>
              <a:gd name="connsiteX0-2595" fmla="*/ 97677 w 11472232"/>
              <a:gd name="connsiteY0-2596" fmla="*/ 88989 h 6257442"/>
              <a:gd name="connsiteX1-2597" fmla="*/ 69102 w 11472232"/>
              <a:gd name="connsiteY1-2598" fmla="*/ 835114 h 6257442"/>
              <a:gd name="connsiteX2-2599" fmla="*/ 8777 w 11472232"/>
              <a:gd name="connsiteY2-2600" fmla="*/ 2124164 h 6257442"/>
              <a:gd name="connsiteX3-2601" fmla="*/ 78627 w 11472232"/>
              <a:gd name="connsiteY3-2602" fmla="*/ 3492589 h 6257442"/>
              <a:gd name="connsiteX4-2603" fmla="*/ 50052 w 11472232"/>
              <a:gd name="connsiteY4-2604" fmla="*/ 4283164 h 6257442"/>
              <a:gd name="connsiteX5-2605" fmla="*/ 2427 w 11472232"/>
              <a:gd name="connsiteY5-2606" fmla="*/ 5546814 h 6257442"/>
              <a:gd name="connsiteX6-2607" fmla="*/ 132601 w 11472232"/>
              <a:gd name="connsiteY6-2608" fmla="*/ 6172289 h 6257442"/>
              <a:gd name="connsiteX7-2609" fmla="*/ 843802 w 11472232"/>
              <a:gd name="connsiteY7-2610" fmla="*/ 6248489 h 6257442"/>
              <a:gd name="connsiteX8-2611" fmla="*/ 2164602 w 11472232"/>
              <a:gd name="connsiteY8-2612" fmla="*/ 6245314 h 6257442"/>
              <a:gd name="connsiteX9-2613" fmla="*/ 3866402 w 11472232"/>
              <a:gd name="connsiteY9-2614" fmla="*/ 6153239 h 6257442"/>
              <a:gd name="connsiteX10-2615" fmla="*/ 5857127 w 11472232"/>
              <a:gd name="connsiteY10-2616" fmla="*/ 6254839 h 6257442"/>
              <a:gd name="connsiteX11-2617" fmla="*/ 7054102 w 11472232"/>
              <a:gd name="connsiteY11-2618" fmla="*/ 6127839 h 6257442"/>
              <a:gd name="connsiteX12-2619" fmla="*/ 8409827 w 11472232"/>
              <a:gd name="connsiteY12-2620" fmla="*/ 6178639 h 6257442"/>
              <a:gd name="connsiteX13-2621" fmla="*/ 10210052 w 11472232"/>
              <a:gd name="connsiteY13-2622" fmla="*/ 6124664 h 6257442"/>
              <a:gd name="connsiteX14-2623" fmla="*/ 11346702 w 11472232"/>
              <a:gd name="connsiteY14-2624" fmla="*/ 6124664 h 6257442"/>
              <a:gd name="connsiteX15-2625" fmla="*/ 11340352 w 11472232"/>
              <a:gd name="connsiteY15-2626" fmla="*/ 5073739 h 6257442"/>
              <a:gd name="connsiteX16-2627" fmla="*/ 11359402 w 11472232"/>
              <a:gd name="connsiteY16-2628" fmla="*/ 3949789 h 6257442"/>
              <a:gd name="connsiteX17-2629" fmla="*/ 11387977 w 11472232"/>
              <a:gd name="connsiteY17-2630" fmla="*/ 2746464 h 6257442"/>
              <a:gd name="connsiteX18-2631" fmla="*/ 11387977 w 11472232"/>
              <a:gd name="connsiteY18-2632" fmla="*/ 1771739 h 6257442"/>
              <a:gd name="connsiteX19-2633" fmla="*/ 11467352 w 11472232"/>
              <a:gd name="connsiteY19-2634" fmla="*/ 663664 h 6257442"/>
              <a:gd name="connsiteX20-2635" fmla="*/ 11226052 w 11472232"/>
              <a:gd name="connsiteY20-2636" fmla="*/ 149314 h 6257442"/>
              <a:gd name="connsiteX21-2637" fmla="*/ 10340227 w 11472232"/>
              <a:gd name="connsiteY21-2638" fmla="*/ 155664 h 6257442"/>
              <a:gd name="connsiteX22-2639" fmla="*/ 9171827 w 11472232"/>
              <a:gd name="connsiteY22-2640" fmla="*/ 57239 h 6257442"/>
              <a:gd name="connsiteX23-2641" fmla="*/ 7965327 w 11472232"/>
              <a:gd name="connsiteY23-2642" fmla="*/ 206464 h 6257442"/>
              <a:gd name="connsiteX24-2643" fmla="*/ 6758827 w 11472232"/>
              <a:gd name="connsiteY24-2644" fmla="*/ 69939 h 6257442"/>
              <a:gd name="connsiteX25-2645" fmla="*/ 5761877 w 11472232"/>
              <a:gd name="connsiteY25-2646" fmla="*/ 111214 h 6257442"/>
              <a:gd name="connsiteX26-2647" fmla="*/ 4701427 w 11472232"/>
              <a:gd name="connsiteY26-2648" fmla="*/ 82639 h 6257442"/>
              <a:gd name="connsiteX27-2649" fmla="*/ 3450477 w 11472232"/>
              <a:gd name="connsiteY27-2650" fmla="*/ 41364 h 6257442"/>
              <a:gd name="connsiteX28-2651" fmla="*/ 2075702 w 11472232"/>
              <a:gd name="connsiteY28-2652" fmla="*/ 3264 h 6257442"/>
              <a:gd name="connsiteX29-2653" fmla="*/ 1278777 w 11472232"/>
              <a:gd name="connsiteY29-2654" fmla="*/ 6439 h 6257442"/>
              <a:gd name="connsiteX30-2655" fmla="*/ 97677 w 11472232"/>
              <a:gd name="connsiteY30-2656" fmla="*/ 88989 h 6257442"/>
              <a:gd name="connsiteX0-2657" fmla="*/ 97677 w 11472232"/>
              <a:gd name="connsiteY0-2658" fmla="*/ 95561 h 6264014"/>
              <a:gd name="connsiteX1-2659" fmla="*/ 69102 w 11472232"/>
              <a:gd name="connsiteY1-2660" fmla="*/ 841686 h 6264014"/>
              <a:gd name="connsiteX2-2661" fmla="*/ 8777 w 11472232"/>
              <a:gd name="connsiteY2-2662" fmla="*/ 2130736 h 6264014"/>
              <a:gd name="connsiteX3-2663" fmla="*/ 78627 w 11472232"/>
              <a:gd name="connsiteY3-2664" fmla="*/ 3499161 h 6264014"/>
              <a:gd name="connsiteX4-2665" fmla="*/ 50052 w 11472232"/>
              <a:gd name="connsiteY4-2666" fmla="*/ 4289736 h 6264014"/>
              <a:gd name="connsiteX5-2667" fmla="*/ 2427 w 11472232"/>
              <a:gd name="connsiteY5-2668" fmla="*/ 5553386 h 6264014"/>
              <a:gd name="connsiteX6-2669" fmla="*/ 132601 w 11472232"/>
              <a:gd name="connsiteY6-2670" fmla="*/ 6178861 h 6264014"/>
              <a:gd name="connsiteX7-2671" fmla="*/ 843802 w 11472232"/>
              <a:gd name="connsiteY7-2672" fmla="*/ 6255061 h 6264014"/>
              <a:gd name="connsiteX8-2673" fmla="*/ 2164602 w 11472232"/>
              <a:gd name="connsiteY8-2674" fmla="*/ 6251886 h 6264014"/>
              <a:gd name="connsiteX9-2675" fmla="*/ 3866402 w 11472232"/>
              <a:gd name="connsiteY9-2676" fmla="*/ 6159811 h 6264014"/>
              <a:gd name="connsiteX10-2677" fmla="*/ 5857127 w 11472232"/>
              <a:gd name="connsiteY10-2678" fmla="*/ 6261411 h 6264014"/>
              <a:gd name="connsiteX11-2679" fmla="*/ 7054102 w 11472232"/>
              <a:gd name="connsiteY11-2680" fmla="*/ 6134411 h 6264014"/>
              <a:gd name="connsiteX12-2681" fmla="*/ 8409827 w 11472232"/>
              <a:gd name="connsiteY12-2682" fmla="*/ 6185211 h 6264014"/>
              <a:gd name="connsiteX13-2683" fmla="*/ 10210052 w 11472232"/>
              <a:gd name="connsiteY13-2684" fmla="*/ 6131236 h 6264014"/>
              <a:gd name="connsiteX14-2685" fmla="*/ 11346702 w 11472232"/>
              <a:gd name="connsiteY14-2686" fmla="*/ 6131236 h 6264014"/>
              <a:gd name="connsiteX15-2687" fmla="*/ 11340352 w 11472232"/>
              <a:gd name="connsiteY15-2688" fmla="*/ 5080311 h 6264014"/>
              <a:gd name="connsiteX16-2689" fmla="*/ 11359402 w 11472232"/>
              <a:gd name="connsiteY16-2690" fmla="*/ 3956361 h 6264014"/>
              <a:gd name="connsiteX17-2691" fmla="*/ 11387977 w 11472232"/>
              <a:gd name="connsiteY17-2692" fmla="*/ 2753036 h 6264014"/>
              <a:gd name="connsiteX18-2693" fmla="*/ 11387977 w 11472232"/>
              <a:gd name="connsiteY18-2694" fmla="*/ 1778311 h 6264014"/>
              <a:gd name="connsiteX19-2695" fmla="*/ 11467352 w 11472232"/>
              <a:gd name="connsiteY19-2696" fmla="*/ 670236 h 6264014"/>
              <a:gd name="connsiteX20-2697" fmla="*/ 11226052 w 11472232"/>
              <a:gd name="connsiteY20-2698" fmla="*/ 155886 h 6264014"/>
              <a:gd name="connsiteX21-2699" fmla="*/ 10340227 w 11472232"/>
              <a:gd name="connsiteY21-2700" fmla="*/ 162236 h 6264014"/>
              <a:gd name="connsiteX22-2701" fmla="*/ 9171827 w 11472232"/>
              <a:gd name="connsiteY22-2702" fmla="*/ 63811 h 6264014"/>
              <a:gd name="connsiteX23-2703" fmla="*/ 7965327 w 11472232"/>
              <a:gd name="connsiteY23-2704" fmla="*/ 213036 h 6264014"/>
              <a:gd name="connsiteX24-2705" fmla="*/ 6758827 w 11472232"/>
              <a:gd name="connsiteY24-2706" fmla="*/ 76511 h 6264014"/>
              <a:gd name="connsiteX25-2707" fmla="*/ 5761877 w 11472232"/>
              <a:gd name="connsiteY25-2708" fmla="*/ 117786 h 6264014"/>
              <a:gd name="connsiteX26-2709" fmla="*/ 4701427 w 11472232"/>
              <a:gd name="connsiteY26-2710" fmla="*/ 89211 h 6264014"/>
              <a:gd name="connsiteX27-2711" fmla="*/ 3450477 w 11472232"/>
              <a:gd name="connsiteY27-2712" fmla="*/ 47936 h 6264014"/>
              <a:gd name="connsiteX28-2713" fmla="*/ 2104277 w 11472232"/>
              <a:gd name="connsiteY28-2714" fmla="*/ 124136 h 6264014"/>
              <a:gd name="connsiteX29-2715" fmla="*/ 1278777 w 11472232"/>
              <a:gd name="connsiteY29-2716" fmla="*/ 13011 h 6264014"/>
              <a:gd name="connsiteX30-2717" fmla="*/ 97677 w 11472232"/>
              <a:gd name="connsiteY30-2718" fmla="*/ 95561 h 6264014"/>
              <a:gd name="connsiteX0-2719" fmla="*/ 97677 w 11472232"/>
              <a:gd name="connsiteY0-2720" fmla="*/ 114567 h 6283020"/>
              <a:gd name="connsiteX1-2721" fmla="*/ 69102 w 11472232"/>
              <a:gd name="connsiteY1-2722" fmla="*/ 860692 h 6283020"/>
              <a:gd name="connsiteX2-2723" fmla="*/ 8777 w 11472232"/>
              <a:gd name="connsiteY2-2724" fmla="*/ 2149742 h 6283020"/>
              <a:gd name="connsiteX3-2725" fmla="*/ 78627 w 11472232"/>
              <a:gd name="connsiteY3-2726" fmla="*/ 3518167 h 6283020"/>
              <a:gd name="connsiteX4-2727" fmla="*/ 50052 w 11472232"/>
              <a:gd name="connsiteY4-2728" fmla="*/ 4308742 h 6283020"/>
              <a:gd name="connsiteX5-2729" fmla="*/ 2427 w 11472232"/>
              <a:gd name="connsiteY5-2730" fmla="*/ 5572392 h 6283020"/>
              <a:gd name="connsiteX6-2731" fmla="*/ 132601 w 11472232"/>
              <a:gd name="connsiteY6-2732" fmla="*/ 6197867 h 6283020"/>
              <a:gd name="connsiteX7-2733" fmla="*/ 843802 w 11472232"/>
              <a:gd name="connsiteY7-2734" fmla="*/ 6274067 h 6283020"/>
              <a:gd name="connsiteX8-2735" fmla="*/ 2164602 w 11472232"/>
              <a:gd name="connsiteY8-2736" fmla="*/ 6270892 h 6283020"/>
              <a:gd name="connsiteX9-2737" fmla="*/ 3866402 w 11472232"/>
              <a:gd name="connsiteY9-2738" fmla="*/ 6178817 h 6283020"/>
              <a:gd name="connsiteX10-2739" fmla="*/ 5857127 w 11472232"/>
              <a:gd name="connsiteY10-2740" fmla="*/ 6280417 h 6283020"/>
              <a:gd name="connsiteX11-2741" fmla="*/ 7054102 w 11472232"/>
              <a:gd name="connsiteY11-2742" fmla="*/ 6153417 h 6283020"/>
              <a:gd name="connsiteX12-2743" fmla="*/ 8409827 w 11472232"/>
              <a:gd name="connsiteY12-2744" fmla="*/ 6204217 h 6283020"/>
              <a:gd name="connsiteX13-2745" fmla="*/ 10210052 w 11472232"/>
              <a:gd name="connsiteY13-2746" fmla="*/ 6150242 h 6283020"/>
              <a:gd name="connsiteX14-2747" fmla="*/ 11346702 w 11472232"/>
              <a:gd name="connsiteY14-2748" fmla="*/ 6150242 h 6283020"/>
              <a:gd name="connsiteX15-2749" fmla="*/ 11340352 w 11472232"/>
              <a:gd name="connsiteY15-2750" fmla="*/ 5099317 h 6283020"/>
              <a:gd name="connsiteX16-2751" fmla="*/ 11359402 w 11472232"/>
              <a:gd name="connsiteY16-2752" fmla="*/ 3975367 h 6283020"/>
              <a:gd name="connsiteX17-2753" fmla="*/ 11387977 w 11472232"/>
              <a:gd name="connsiteY17-2754" fmla="*/ 2772042 h 6283020"/>
              <a:gd name="connsiteX18-2755" fmla="*/ 11387977 w 11472232"/>
              <a:gd name="connsiteY18-2756" fmla="*/ 1797317 h 6283020"/>
              <a:gd name="connsiteX19-2757" fmla="*/ 11467352 w 11472232"/>
              <a:gd name="connsiteY19-2758" fmla="*/ 689242 h 6283020"/>
              <a:gd name="connsiteX20-2759" fmla="*/ 11226052 w 11472232"/>
              <a:gd name="connsiteY20-2760" fmla="*/ 174892 h 6283020"/>
              <a:gd name="connsiteX21-2761" fmla="*/ 10340227 w 11472232"/>
              <a:gd name="connsiteY21-2762" fmla="*/ 181242 h 6283020"/>
              <a:gd name="connsiteX22-2763" fmla="*/ 9171827 w 11472232"/>
              <a:gd name="connsiteY22-2764" fmla="*/ 82817 h 6283020"/>
              <a:gd name="connsiteX23-2765" fmla="*/ 7965327 w 11472232"/>
              <a:gd name="connsiteY23-2766" fmla="*/ 232042 h 6283020"/>
              <a:gd name="connsiteX24-2767" fmla="*/ 6758827 w 11472232"/>
              <a:gd name="connsiteY24-2768" fmla="*/ 95517 h 6283020"/>
              <a:gd name="connsiteX25-2769" fmla="*/ 5761877 w 11472232"/>
              <a:gd name="connsiteY25-2770" fmla="*/ 136792 h 6283020"/>
              <a:gd name="connsiteX26-2771" fmla="*/ 4701427 w 11472232"/>
              <a:gd name="connsiteY26-2772" fmla="*/ 108217 h 6283020"/>
              <a:gd name="connsiteX27-2773" fmla="*/ 3450477 w 11472232"/>
              <a:gd name="connsiteY27-2774" fmla="*/ 267 h 6283020"/>
              <a:gd name="connsiteX28-2775" fmla="*/ 2104277 w 11472232"/>
              <a:gd name="connsiteY28-2776" fmla="*/ 143142 h 6283020"/>
              <a:gd name="connsiteX29-2777" fmla="*/ 1278777 w 11472232"/>
              <a:gd name="connsiteY29-2778" fmla="*/ 32017 h 6283020"/>
              <a:gd name="connsiteX30-2779" fmla="*/ 97677 w 11472232"/>
              <a:gd name="connsiteY30-2780" fmla="*/ 114567 h 6283020"/>
              <a:gd name="connsiteX0-2781" fmla="*/ 97677 w 11472232"/>
              <a:gd name="connsiteY0-2782" fmla="*/ 114517 h 6282970"/>
              <a:gd name="connsiteX1-2783" fmla="*/ 69102 w 11472232"/>
              <a:gd name="connsiteY1-2784" fmla="*/ 860642 h 6282970"/>
              <a:gd name="connsiteX2-2785" fmla="*/ 8777 w 11472232"/>
              <a:gd name="connsiteY2-2786" fmla="*/ 2149692 h 6282970"/>
              <a:gd name="connsiteX3-2787" fmla="*/ 78627 w 11472232"/>
              <a:gd name="connsiteY3-2788" fmla="*/ 3518117 h 6282970"/>
              <a:gd name="connsiteX4-2789" fmla="*/ 50052 w 11472232"/>
              <a:gd name="connsiteY4-2790" fmla="*/ 4308692 h 6282970"/>
              <a:gd name="connsiteX5-2791" fmla="*/ 2427 w 11472232"/>
              <a:gd name="connsiteY5-2792" fmla="*/ 5572342 h 6282970"/>
              <a:gd name="connsiteX6-2793" fmla="*/ 132601 w 11472232"/>
              <a:gd name="connsiteY6-2794" fmla="*/ 6197817 h 6282970"/>
              <a:gd name="connsiteX7-2795" fmla="*/ 843802 w 11472232"/>
              <a:gd name="connsiteY7-2796" fmla="*/ 6274017 h 6282970"/>
              <a:gd name="connsiteX8-2797" fmla="*/ 2164602 w 11472232"/>
              <a:gd name="connsiteY8-2798" fmla="*/ 6270842 h 6282970"/>
              <a:gd name="connsiteX9-2799" fmla="*/ 3866402 w 11472232"/>
              <a:gd name="connsiteY9-2800" fmla="*/ 6178767 h 6282970"/>
              <a:gd name="connsiteX10-2801" fmla="*/ 5857127 w 11472232"/>
              <a:gd name="connsiteY10-2802" fmla="*/ 6280367 h 6282970"/>
              <a:gd name="connsiteX11-2803" fmla="*/ 7054102 w 11472232"/>
              <a:gd name="connsiteY11-2804" fmla="*/ 6153367 h 6282970"/>
              <a:gd name="connsiteX12-2805" fmla="*/ 8409827 w 11472232"/>
              <a:gd name="connsiteY12-2806" fmla="*/ 6204167 h 6282970"/>
              <a:gd name="connsiteX13-2807" fmla="*/ 10210052 w 11472232"/>
              <a:gd name="connsiteY13-2808" fmla="*/ 6150192 h 6282970"/>
              <a:gd name="connsiteX14-2809" fmla="*/ 11346702 w 11472232"/>
              <a:gd name="connsiteY14-2810" fmla="*/ 6150192 h 6282970"/>
              <a:gd name="connsiteX15-2811" fmla="*/ 11340352 w 11472232"/>
              <a:gd name="connsiteY15-2812" fmla="*/ 5099267 h 6282970"/>
              <a:gd name="connsiteX16-2813" fmla="*/ 11359402 w 11472232"/>
              <a:gd name="connsiteY16-2814" fmla="*/ 3975317 h 6282970"/>
              <a:gd name="connsiteX17-2815" fmla="*/ 11387977 w 11472232"/>
              <a:gd name="connsiteY17-2816" fmla="*/ 2771992 h 6282970"/>
              <a:gd name="connsiteX18-2817" fmla="*/ 11387977 w 11472232"/>
              <a:gd name="connsiteY18-2818" fmla="*/ 1797267 h 6282970"/>
              <a:gd name="connsiteX19-2819" fmla="*/ 11467352 w 11472232"/>
              <a:gd name="connsiteY19-2820" fmla="*/ 689192 h 6282970"/>
              <a:gd name="connsiteX20-2821" fmla="*/ 11226052 w 11472232"/>
              <a:gd name="connsiteY20-2822" fmla="*/ 174842 h 6282970"/>
              <a:gd name="connsiteX21-2823" fmla="*/ 10340227 w 11472232"/>
              <a:gd name="connsiteY21-2824" fmla="*/ 181192 h 6282970"/>
              <a:gd name="connsiteX22-2825" fmla="*/ 9171827 w 11472232"/>
              <a:gd name="connsiteY22-2826" fmla="*/ 82767 h 6282970"/>
              <a:gd name="connsiteX23-2827" fmla="*/ 7965327 w 11472232"/>
              <a:gd name="connsiteY23-2828" fmla="*/ 231992 h 6282970"/>
              <a:gd name="connsiteX24-2829" fmla="*/ 6758827 w 11472232"/>
              <a:gd name="connsiteY24-2830" fmla="*/ 95467 h 6282970"/>
              <a:gd name="connsiteX25-2831" fmla="*/ 5733302 w 11472232"/>
              <a:gd name="connsiteY25-2832" fmla="*/ 3392 h 6282970"/>
              <a:gd name="connsiteX26-2833" fmla="*/ 4701427 w 11472232"/>
              <a:gd name="connsiteY26-2834" fmla="*/ 108167 h 6282970"/>
              <a:gd name="connsiteX27-2835" fmla="*/ 3450477 w 11472232"/>
              <a:gd name="connsiteY27-2836" fmla="*/ 217 h 6282970"/>
              <a:gd name="connsiteX28-2837" fmla="*/ 2104277 w 11472232"/>
              <a:gd name="connsiteY28-2838" fmla="*/ 143092 h 6282970"/>
              <a:gd name="connsiteX29-2839" fmla="*/ 1278777 w 11472232"/>
              <a:gd name="connsiteY29-2840" fmla="*/ 31967 h 6282970"/>
              <a:gd name="connsiteX30-2841" fmla="*/ 97677 w 11472232"/>
              <a:gd name="connsiteY30-2842" fmla="*/ 114517 h 6282970"/>
              <a:gd name="connsiteX0-2843" fmla="*/ 97677 w 11472232"/>
              <a:gd name="connsiteY0-2844" fmla="*/ 114517 h 6282970"/>
              <a:gd name="connsiteX1-2845" fmla="*/ 69102 w 11472232"/>
              <a:gd name="connsiteY1-2846" fmla="*/ 860642 h 6282970"/>
              <a:gd name="connsiteX2-2847" fmla="*/ 8777 w 11472232"/>
              <a:gd name="connsiteY2-2848" fmla="*/ 2149692 h 6282970"/>
              <a:gd name="connsiteX3-2849" fmla="*/ 78627 w 11472232"/>
              <a:gd name="connsiteY3-2850" fmla="*/ 3518117 h 6282970"/>
              <a:gd name="connsiteX4-2851" fmla="*/ 50052 w 11472232"/>
              <a:gd name="connsiteY4-2852" fmla="*/ 4308692 h 6282970"/>
              <a:gd name="connsiteX5-2853" fmla="*/ 2427 w 11472232"/>
              <a:gd name="connsiteY5-2854" fmla="*/ 5572342 h 6282970"/>
              <a:gd name="connsiteX6-2855" fmla="*/ 132601 w 11472232"/>
              <a:gd name="connsiteY6-2856" fmla="*/ 6197817 h 6282970"/>
              <a:gd name="connsiteX7-2857" fmla="*/ 843802 w 11472232"/>
              <a:gd name="connsiteY7-2858" fmla="*/ 6274017 h 6282970"/>
              <a:gd name="connsiteX8-2859" fmla="*/ 2164602 w 11472232"/>
              <a:gd name="connsiteY8-2860" fmla="*/ 6270842 h 6282970"/>
              <a:gd name="connsiteX9-2861" fmla="*/ 3866402 w 11472232"/>
              <a:gd name="connsiteY9-2862" fmla="*/ 6178767 h 6282970"/>
              <a:gd name="connsiteX10-2863" fmla="*/ 5857127 w 11472232"/>
              <a:gd name="connsiteY10-2864" fmla="*/ 6280367 h 6282970"/>
              <a:gd name="connsiteX11-2865" fmla="*/ 7054102 w 11472232"/>
              <a:gd name="connsiteY11-2866" fmla="*/ 6153367 h 6282970"/>
              <a:gd name="connsiteX12-2867" fmla="*/ 8409827 w 11472232"/>
              <a:gd name="connsiteY12-2868" fmla="*/ 6204167 h 6282970"/>
              <a:gd name="connsiteX13-2869" fmla="*/ 10210052 w 11472232"/>
              <a:gd name="connsiteY13-2870" fmla="*/ 6150192 h 6282970"/>
              <a:gd name="connsiteX14-2871" fmla="*/ 11346702 w 11472232"/>
              <a:gd name="connsiteY14-2872" fmla="*/ 6150192 h 6282970"/>
              <a:gd name="connsiteX15-2873" fmla="*/ 11340352 w 11472232"/>
              <a:gd name="connsiteY15-2874" fmla="*/ 5099267 h 6282970"/>
              <a:gd name="connsiteX16-2875" fmla="*/ 11359402 w 11472232"/>
              <a:gd name="connsiteY16-2876" fmla="*/ 3975317 h 6282970"/>
              <a:gd name="connsiteX17-2877" fmla="*/ 11387977 w 11472232"/>
              <a:gd name="connsiteY17-2878" fmla="*/ 2771992 h 6282970"/>
              <a:gd name="connsiteX18-2879" fmla="*/ 11387977 w 11472232"/>
              <a:gd name="connsiteY18-2880" fmla="*/ 1797267 h 6282970"/>
              <a:gd name="connsiteX19-2881" fmla="*/ 11467352 w 11472232"/>
              <a:gd name="connsiteY19-2882" fmla="*/ 689192 h 6282970"/>
              <a:gd name="connsiteX20-2883" fmla="*/ 11226052 w 11472232"/>
              <a:gd name="connsiteY20-2884" fmla="*/ 174842 h 6282970"/>
              <a:gd name="connsiteX21-2885" fmla="*/ 10340227 w 11472232"/>
              <a:gd name="connsiteY21-2886" fmla="*/ 181192 h 6282970"/>
              <a:gd name="connsiteX22-2887" fmla="*/ 9171827 w 11472232"/>
              <a:gd name="connsiteY22-2888" fmla="*/ 82767 h 6282970"/>
              <a:gd name="connsiteX23-2889" fmla="*/ 8012952 w 11472232"/>
              <a:gd name="connsiteY23-2890" fmla="*/ 51017 h 6282970"/>
              <a:gd name="connsiteX24-2891" fmla="*/ 6758827 w 11472232"/>
              <a:gd name="connsiteY24-2892" fmla="*/ 95467 h 6282970"/>
              <a:gd name="connsiteX25-2893" fmla="*/ 5733302 w 11472232"/>
              <a:gd name="connsiteY25-2894" fmla="*/ 3392 h 6282970"/>
              <a:gd name="connsiteX26-2895" fmla="*/ 4701427 w 11472232"/>
              <a:gd name="connsiteY26-2896" fmla="*/ 108167 h 6282970"/>
              <a:gd name="connsiteX27-2897" fmla="*/ 3450477 w 11472232"/>
              <a:gd name="connsiteY27-2898" fmla="*/ 217 h 6282970"/>
              <a:gd name="connsiteX28-2899" fmla="*/ 2104277 w 11472232"/>
              <a:gd name="connsiteY28-2900" fmla="*/ 143092 h 6282970"/>
              <a:gd name="connsiteX29-2901" fmla="*/ 1278777 w 11472232"/>
              <a:gd name="connsiteY29-2902" fmla="*/ 31967 h 6282970"/>
              <a:gd name="connsiteX30-2903" fmla="*/ 97677 w 11472232"/>
              <a:gd name="connsiteY30-2904" fmla="*/ 114517 h 6282970"/>
              <a:gd name="connsiteX0-2905" fmla="*/ 97677 w 11472232"/>
              <a:gd name="connsiteY0-2906" fmla="*/ 114517 h 6282970"/>
              <a:gd name="connsiteX1-2907" fmla="*/ 69102 w 11472232"/>
              <a:gd name="connsiteY1-2908" fmla="*/ 860642 h 6282970"/>
              <a:gd name="connsiteX2-2909" fmla="*/ 8777 w 11472232"/>
              <a:gd name="connsiteY2-2910" fmla="*/ 2149692 h 6282970"/>
              <a:gd name="connsiteX3-2911" fmla="*/ 78627 w 11472232"/>
              <a:gd name="connsiteY3-2912" fmla="*/ 3518117 h 6282970"/>
              <a:gd name="connsiteX4-2913" fmla="*/ 50052 w 11472232"/>
              <a:gd name="connsiteY4-2914" fmla="*/ 4308692 h 6282970"/>
              <a:gd name="connsiteX5-2915" fmla="*/ 2427 w 11472232"/>
              <a:gd name="connsiteY5-2916" fmla="*/ 5572342 h 6282970"/>
              <a:gd name="connsiteX6-2917" fmla="*/ 132601 w 11472232"/>
              <a:gd name="connsiteY6-2918" fmla="*/ 6197817 h 6282970"/>
              <a:gd name="connsiteX7-2919" fmla="*/ 843802 w 11472232"/>
              <a:gd name="connsiteY7-2920" fmla="*/ 6274017 h 6282970"/>
              <a:gd name="connsiteX8-2921" fmla="*/ 2164602 w 11472232"/>
              <a:gd name="connsiteY8-2922" fmla="*/ 6270842 h 6282970"/>
              <a:gd name="connsiteX9-2923" fmla="*/ 3866402 w 11472232"/>
              <a:gd name="connsiteY9-2924" fmla="*/ 6178767 h 6282970"/>
              <a:gd name="connsiteX10-2925" fmla="*/ 5857127 w 11472232"/>
              <a:gd name="connsiteY10-2926" fmla="*/ 6280367 h 6282970"/>
              <a:gd name="connsiteX11-2927" fmla="*/ 7054102 w 11472232"/>
              <a:gd name="connsiteY11-2928" fmla="*/ 6153367 h 6282970"/>
              <a:gd name="connsiteX12-2929" fmla="*/ 8409827 w 11472232"/>
              <a:gd name="connsiteY12-2930" fmla="*/ 6204167 h 6282970"/>
              <a:gd name="connsiteX13-2931" fmla="*/ 10210052 w 11472232"/>
              <a:gd name="connsiteY13-2932" fmla="*/ 6150192 h 6282970"/>
              <a:gd name="connsiteX14-2933" fmla="*/ 11346702 w 11472232"/>
              <a:gd name="connsiteY14-2934" fmla="*/ 6150192 h 6282970"/>
              <a:gd name="connsiteX15-2935" fmla="*/ 11340352 w 11472232"/>
              <a:gd name="connsiteY15-2936" fmla="*/ 5099267 h 6282970"/>
              <a:gd name="connsiteX16-2937" fmla="*/ 11359402 w 11472232"/>
              <a:gd name="connsiteY16-2938" fmla="*/ 3975317 h 6282970"/>
              <a:gd name="connsiteX17-2939" fmla="*/ 11387977 w 11472232"/>
              <a:gd name="connsiteY17-2940" fmla="*/ 2771992 h 6282970"/>
              <a:gd name="connsiteX18-2941" fmla="*/ 11387977 w 11472232"/>
              <a:gd name="connsiteY18-2942" fmla="*/ 1797267 h 6282970"/>
              <a:gd name="connsiteX19-2943" fmla="*/ 11467352 w 11472232"/>
              <a:gd name="connsiteY19-2944" fmla="*/ 689192 h 6282970"/>
              <a:gd name="connsiteX20-2945" fmla="*/ 11226052 w 11472232"/>
              <a:gd name="connsiteY20-2946" fmla="*/ 174842 h 6282970"/>
              <a:gd name="connsiteX21-2947" fmla="*/ 10340227 w 11472232"/>
              <a:gd name="connsiteY21-2948" fmla="*/ 181192 h 6282970"/>
              <a:gd name="connsiteX22-2949" fmla="*/ 9171827 w 11472232"/>
              <a:gd name="connsiteY22-2950" fmla="*/ 82767 h 6282970"/>
              <a:gd name="connsiteX23-2951" fmla="*/ 8012952 w 11472232"/>
              <a:gd name="connsiteY23-2952" fmla="*/ 51017 h 6282970"/>
              <a:gd name="connsiteX24-2953" fmla="*/ 6758827 w 11472232"/>
              <a:gd name="connsiteY24-2954" fmla="*/ 133567 h 6282970"/>
              <a:gd name="connsiteX25-2955" fmla="*/ 5733302 w 11472232"/>
              <a:gd name="connsiteY25-2956" fmla="*/ 3392 h 6282970"/>
              <a:gd name="connsiteX26-2957" fmla="*/ 4701427 w 11472232"/>
              <a:gd name="connsiteY26-2958" fmla="*/ 108167 h 6282970"/>
              <a:gd name="connsiteX27-2959" fmla="*/ 3450477 w 11472232"/>
              <a:gd name="connsiteY27-2960" fmla="*/ 217 h 6282970"/>
              <a:gd name="connsiteX28-2961" fmla="*/ 2104277 w 11472232"/>
              <a:gd name="connsiteY28-2962" fmla="*/ 143092 h 6282970"/>
              <a:gd name="connsiteX29-2963" fmla="*/ 1278777 w 11472232"/>
              <a:gd name="connsiteY29-2964" fmla="*/ 31967 h 6282970"/>
              <a:gd name="connsiteX30-2965" fmla="*/ 97677 w 11472232"/>
              <a:gd name="connsiteY30-2966" fmla="*/ 114517 h 6282970"/>
              <a:gd name="connsiteX0-2967" fmla="*/ 97677 w 11472232"/>
              <a:gd name="connsiteY0-2968" fmla="*/ 114517 h 6282970"/>
              <a:gd name="connsiteX1-2969" fmla="*/ 69102 w 11472232"/>
              <a:gd name="connsiteY1-2970" fmla="*/ 860642 h 6282970"/>
              <a:gd name="connsiteX2-2971" fmla="*/ 8777 w 11472232"/>
              <a:gd name="connsiteY2-2972" fmla="*/ 2149692 h 6282970"/>
              <a:gd name="connsiteX3-2973" fmla="*/ 78627 w 11472232"/>
              <a:gd name="connsiteY3-2974" fmla="*/ 3518117 h 6282970"/>
              <a:gd name="connsiteX4-2975" fmla="*/ 50052 w 11472232"/>
              <a:gd name="connsiteY4-2976" fmla="*/ 4308692 h 6282970"/>
              <a:gd name="connsiteX5-2977" fmla="*/ 2427 w 11472232"/>
              <a:gd name="connsiteY5-2978" fmla="*/ 5572342 h 6282970"/>
              <a:gd name="connsiteX6-2979" fmla="*/ 132601 w 11472232"/>
              <a:gd name="connsiteY6-2980" fmla="*/ 6197817 h 6282970"/>
              <a:gd name="connsiteX7-2981" fmla="*/ 843802 w 11472232"/>
              <a:gd name="connsiteY7-2982" fmla="*/ 6274017 h 6282970"/>
              <a:gd name="connsiteX8-2983" fmla="*/ 2164602 w 11472232"/>
              <a:gd name="connsiteY8-2984" fmla="*/ 6270842 h 6282970"/>
              <a:gd name="connsiteX9-2985" fmla="*/ 3866402 w 11472232"/>
              <a:gd name="connsiteY9-2986" fmla="*/ 6178767 h 6282970"/>
              <a:gd name="connsiteX10-2987" fmla="*/ 5857127 w 11472232"/>
              <a:gd name="connsiteY10-2988" fmla="*/ 6280367 h 6282970"/>
              <a:gd name="connsiteX11-2989" fmla="*/ 7054102 w 11472232"/>
              <a:gd name="connsiteY11-2990" fmla="*/ 6153367 h 6282970"/>
              <a:gd name="connsiteX12-2991" fmla="*/ 8409827 w 11472232"/>
              <a:gd name="connsiteY12-2992" fmla="*/ 6204167 h 6282970"/>
              <a:gd name="connsiteX13-2993" fmla="*/ 10210052 w 11472232"/>
              <a:gd name="connsiteY13-2994" fmla="*/ 6150192 h 6282970"/>
              <a:gd name="connsiteX14-2995" fmla="*/ 11346702 w 11472232"/>
              <a:gd name="connsiteY14-2996" fmla="*/ 6150192 h 6282970"/>
              <a:gd name="connsiteX15-2997" fmla="*/ 11340352 w 11472232"/>
              <a:gd name="connsiteY15-2998" fmla="*/ 5099267 h 6282970"/>
              <a:gd name="connsiteX16-2999" fmla="*/ 11359402 w 11472232"/>
              <a:gd name="connsiteY16-3000" fmla="*/ 3975317 h 6282970"/>
              <a:gd name="connsiteX17-3001" fmla="*/ 11387977 w 11472232"/>
              <a:gd name="connsiteY17-3002" fmla="*/ 2771992 h 6282970"/>
              <a:gd name="connsiteX18-3003" fmla="*/ 11387977 w 11472232"/>
              <a:gd name="connsiteY18-3004" fmla="*/ 1797267 h 6282970"/>
              <a:gd name="connsiteX19-3005" fmla="*/ 11467352 w 11472232"/>
              <a:gd name="connsiteY19-3006" fmla="*/ 689192 h 6282970"/>
              <a:gd name="connsiteX20-3007" fmla="*/ 11226052 w 11472232"/>
              <a:gd name="connsiteY20-3008" fmla="*/ 174842 h 6282970"/>
              <a:gd name="connsiteX21-3009" fmla="*/ 10359277 w 11472232"/>
              <a:gd name="connsiteY21-3010" fmla="*/ 38317 h 6282970"/>
              <a:gd name="connsiteX22-3011" fmla="*/ 9171827 w 11472232"/>
              <a:gd name="connsiteY22-3012" fmla="*/ 82767 h 6282970"/>
              <a:gd name="connsiteX23-3013" fmla="*/ 8012952 w 11472232"/>
              <a:gd name="connsiteY23-3014" fmla="*/ 51017 h 6282970"/>
              <a:gd name="connsiteX24-3015" fmla="*/ 6758827 w 11472232"/>
              <a:gd name="connsiteY24-3016" fmla="*/ 133567 h 6282970"/>
              <a:gd name="connsiteX25-3017" fmla="*/ 5733302 w 11472232"/>
              <a:gd name="connsiteY25-3018" fmla="*/ 3392 h 6282970"/>
              <a:gd name="connsiteX26-3019" fmla="*/ 4701427 w 11472232"/>
              <a:gd name="connsiteY26-3020" fmla="*/ 108167 h 6282970"/>
              <a:gd name="connsiteX27-3021" fmla="*/ 3450477 w 11472232"/>
              <a:gd name="connsiteY27-3022" fmla="*/ 217 h 6282970"/>
              <a:gd name="connsiteX28-3023" fmla="*/ 2104277 w 11472232"/>
              <a:gd name="connsiteY28-3024" fmla="*/ 143092 h 6282970"/>
              <a:gd name="connsiteX29-3025" fmla="*/ 1278777 w 11472232"/>
              <a:gd name="connsiteY29-3026" fmla="*/ 31967 h 6282970"/>
              <a:gd name="connsiteX30-3027" fmla="*/ 97677 w 11472232"/>
              <a:gd name="connsiteY30-3028" fmla="*/ 114517 h 6282970"/>
              <a:gd name="connsiteX0-3029" fmla="*/ 97677 w 11472232"/>
              <a:gd name="connsiteY0-3030" fmla="*/ 114517 h 6282970"/>
              <a:gd name="connsiteX1-3031" fmla="*/ 69102 w 11472232"/>
              <a:gd name="connsiteY1-3032" fmla="*/ 860642 h 6282970"/>
              <a:gd name="connsiteX2-3033" fmla="*/ 8777 w 11472232"/>
              <a:gd name="connsiteY2-3034" fmla="*/ 2149692 h 6282970"/>
              <a:gd name="connsiteX3-3035" fmla="*/ 78627 w 11472232"/>
              <a:gd name="connsiteY3-3036" fmla="*/ 3518117 h 6282970"/>
              <a:gd name="connsiteX4-3037" fmla="*/ 50052 w 11472232"/>
              <a:gd name="connsiteY4-3038" fmla="*/ 4308692 h 6282970"/>
              <a:gd name="connsiteX5-3039" fmla="*/ 2427 w 11472232"/>
              <a:gd name="connsiteY5-3040" fmla="*/ 5572342 h 6282970"/>
              <a:gd name="connsiteX6-3041" fmla="*/ 132601 w 11472232"/>
              <a:gd name="connsiteY6-3042" fmla="*/ 6197817 h 6282970"/>
              <a:gd name="connsiteX7-3043" fmla="*/ 843802 w 11472232"/>
              <a:gd name="connsiteY7-3044" fmla="*/ 6274017 h 6282970"/>
              <a:gd name="connsiteX8-3045" fmla="*/ 2164602 w 11472232"/>
              <a:gd name="connsiteY8-3046" fmla="*/ 6270842 h 6282970"/>
              <a:gd name="connsiteX9-3047" fmla="*/ 3866402 w 11472232"/>
              <a:gd name="connsiteY9-3048" fmla="*/ 6178767 h 6282970"/>
              <a:gd name="connsiteX10-3049" fmla="*/ 5857127 w 11472232"/>
              <a:gd name="connsiteY10-3050" fmla="*/ 6280367 h 6282970"/>
              <a:gd name="connsiteX11-3051" fmla="*/ 7054102 w 11472232"/>
              <a:gd name="connsiteY11-3052" fmla="*/ 6153367 h 6282970"/>
              <a:gd name="connsiteX12-3053" fmla="*/ 8409827 w 11472232"/>
              <a:gd name="connsiteY12-3054" fmla="*/ 6204167 h 6282970"/>
              <a:gd name="connsiteX13-3055" fmla="*/ 10210052 w 11472232"/>
              <a:gd name="connsiteY13-3056" fmla="*/ 6150192 h 6282970"/>
              <a:gd name="connsiteX14-3057" fmla="*/ 11346702 w 11472232"/>
              <a:gd name="connsiteY14-3058" fmla="*/ 6150192 h 6282970"/>
              <a:gd name="connsiteX15-3059" fmla="*/ 11340352 w 11472232"/>
              <a:gd name="connsiteY15-3060" fmla="*/ 5099267 h 6282970"/>
              <a:gd name="connsiteX16-3061" fmla="*/ 11387977 w 11472232"/>
              <a:gd name="connsiteY16-3062" fmla="*/ 3994367 h 6282970"/>
              <a:gd name="connsiteX17-3063" fmla="*/ 11387977 w 11472232"/>
              <a:gd name="connsiteY17-3064" fmla="*/ 2771992 h 6282970"/>
              <a:gd name="connsiteX18-3065" fmla="*/ 11387977 w 11472232"/>
              <a:gd name="connsiteY18-3066" fmla="*/ 1797267 h 6282970"/>
              <a:gd name="connsiteX19-3067" fmla="*/ 11467352 w 11472232"/>
              <a:gd name="connsiteY19-3068" fmla="*/ 689192 h 6282970"/>
              <a:gd name="connsiteX20-3069" fmla="*/ 11226052 w 11472232"/>
              <a:gd name="connsiteY20-3070" fmla="*/ 174842 h 6282970"/>
              <a:gd name="connsiteX21-3071" fmla="*/ 10359277 w 11472232"/>
              <a:gd name="connsiteY21-3072" fmla="*/ 38317 h 6282970"/>
              <a:gd name="connsiteX22-3073" fmla="*/ 9171827 w 11472232"/>
              <a:gd name="connsiteY22-3074" fmla="*/ 82767 h 6282970"/>
              <a:gd name="connsiteX23-3075" fmla="*/ 8012952 w 11472232"/>
              <a:gd name="connsiteY23-3076" fmla="*/ 51017 h 6282970"/>
              <a:gd name="connsiteX24-3077" fmla="*/ 6758827 w 11472232"/>
              <a:gd name="connsiteY24-3078" fmla="*/ 133567 h 6282970"/>
              <a:gd name="connsiteX25-3079" fmla="*/ 5733302 w 11472232"/>
              <a:gd name="connsiteY25-3080" fmla="*/ 3392 h 6282970"/>
              <a:gd name="connsiteX26-3081" fmla="*/ 4701427 w 11472232"/>
              <a:gd name="connsiteY26-3082" fmla="*/ 108167 h 6282970"/>
              <a:gd name="connsiteX27-3083" fmla="*/ 3450477 w 11472232"/>
              <a:gd name="connsiteY27-3084" fmla="*/ 217 h 6282970"/>
              <a:gd name="connsiteX28-3085" fmla="*/ 2104277 w 11472232"/>
              <a:gd name="connsiteY28-3086" fmla="*/ 143092 h 6282970"/>
              <a:gd name="connsiteX29-3087" fmla="*/ 1278777 w 11472232"/>
              <a:gd name="connsiteY29-3088" fmla="*/ 31967 h 6282970"/>
              <a:gd name="connsiteX30-3089" fmla="*/ 97677 w 11472232"/>
              <a:gd name="connsiteY30-3090" fmla="*/ 114517 h 62829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361" y="connsiteY30-362"/>
              </a:cxn>
            </a:cxnLst>
            <a:rect l="l" t="t" r="r" b="b"/>
            <a:pathLst>
              <a:path w="11472232" h="6282970">
                <a:moveTo>
                  <a:pt x="97677" y="114517"/>
                </a:moveTo>
                <a:cubicBezTo>
                  <a:pt x="-103935" y="252629"/>
                  <a:pt x="83919" y="521446"/>
                  <a:pt x="69102" y="860642"/>
                </a:cubicBezTo>
                <a:cubicBezTo>
                  <a:pt x="54285" y="1199838"/>
                  <a:pt x="7190" y="1706780"/>
                  <a:pt x="8777" y="2149692"/>
                </a:cubicBezTo>
                <a:cubicBezTo>
                  <a:pt x="10364" y="2592604"/>
                  <a:pt x="71748" y="3158284"/>
                  <a:pt x="78627" y="3518117"/>
                </a:cubicBezTo>
                <a:cubicBezTo>
                  <a:pt x="85506" y="3877950"/>
                  <a:pt x="62752" y="3966321"/>
                  <a:pt x="50052" y="4308692"/>
                </a:cubicBezTo>
                <a:cubicBezTo>
                  <a:pt x="37352" y="4651063"/>
                  <a:pt x="-11331" y="5257488"/>
                  <a:pt x="2427" y="5572342"/>
                </a:cubicBezTo>
                <a:cubicBezTo>
                  <a:pt x="16185" y="5887196"/>
                  <a:pt x="28884" y="6095159"/>
                  <a:pt x="132601" y="6197817"/>
                </a:cubicBezTo>
                <a:cubicBezTo>
                  <a:pt x="236318" y="6300475"/>
                  <a:pt x="505135" y="6261846"/>
                  <a:pt x="843802" y="6274017"/>
                </a:cubicBezTo>
                <a:cubicBezTo>
                  <a:pt x="1182469" y="6286188"/>
                  <a:pt x="1660835" y="6286717"/>
                  <a:pt x="2164602" y="6270842"/>
                </a:cubicBezTo>
                <a:cubicBezTo>
                  <a:pt x="2668369" y="6254967"/>
                  <a:pt x="3250981" y="6177180"/>
                  <a:pt x="3866402" y="6178767"/>
                </a:cubicBezTo>
                <a:cubicBezTo>
                  <a:pt x="4481823" y="6180354"/>
                  <a:pt x="5325844" y="6284600"/>
                  <a:pt x="5857127" y="6280367"/>
                </a:cubicBezTo>
                <a:cubicBezTo>
                  <a:pt x="6388410" y="6276134"/>
                  <a:pt x="6628652" y="6166067"/>
                  <a:pt x="7054102" y="6153367"/>
                </a:cubicBezTo>
                <a:cubicBezTo>
                  <a:pt x="7479552" y="6140667"/>
                  <a:pt x="7883835" y="6204696"/>
                  <a:pt x="8409827" y="6204167"/>
                </a:cubicBezTo>
                <a:cubicBezTo>
                  <a:pt x="8935819" y="6203638"/>
                  <a:pt x="9720573" y="6159188"/>
                  <a:pt x="10210052" y="6150192"/>
                </a:cubicBezTo>
                <a:cubicBezTo>
                  <a:pt x="10699531" y="6141196"/>
                  <a:pt x="11158319" y="6325346"/>
                  <a:pt x="11346702" y="6150192"/>
                </a:cubicBezTo>
                <a:cubicBezTo>
                  <a:pt x="11535085" y="5975038"/>
                  <a:pt x="11333473" y="5458571"/>
                  <a:pt x="11340352" y="5099267"/>
                </a:cubicBezTo>
                <a:cubicBezTo>
                  <a:pt x="11347231" y="4739963"/>
                  <a:pt x="11380040" y="4382246"/>
                  <a:pt x="11387977" y="3994367"/>
                </a:cubicBezTo>
                <a:cubicBezTo>
                  <a:pt x="11395914" y="3606488"/>
                  <a:pt x="11387977" y="3138175"/>
                  <a:pt x="11387977" y="2771992"/>
                </a:cubicBezTo>
                <a:cubicBezTo>
                  <a:pt x="11387977" y="2405809"/>
                  <a:pt x="11374748" y="2144400"/>
                  <a:pt x="11387977" y="1797267"/>
                </a:cubicBezTo>
                <a:cubicBezTo>
                  <a:pt x="11401206" y="1450134"/>
                  <a:pt x="11494340" y="959596"/>
                  <a:pt x="11467352" y="689192"/>
                </a:cubicBezTo>
                <a:cubicBezTo>
                  <a:pt x="11440364" y="418788"/>
                  <a:pt x="11410731" y="283321"/>
                  <a:pt x="11226052" y="174842"/>
                </a:cubicBezTo>
                <a:cubicBezTo>
                  <a:pt x="11041373" y="66363"/>
                  <a:pt x="10701648" y="53663"/>
                  <a:pt x="10359277" y="38317"/>
                </a:cubicBezTo>
                <a:cubicBezTo>
                  <a:pt x="10016906" y="22971"/>
                  <a:pt x="9562881" y="80650"/>
                  <a:pt x="9171827" y="82767"/>
                </a:cubicBezTo>
                <a:cubicBezTo>
                  <a:pt x="8780773" y="84884"/>
                  <a:pt x="8415119" y="42550"/>
                  <a:pt x="8012952" y="51017"/>
                </a:cubicBezTo>
                <a:cubicBezTo>
                  <a:pt x="7610785" y="59484"/>
                  <a:pt x="7138769" y="141504"/>
                  <a:pt x="6758827" y="133567"/>
                </a:cubicBezTo>
                <a:cubicBezTo>
                  <a:pt x="6378885" y="125630"/>
                  <a:pt x="6076202" y="7625"/>
                  <a:pt x="5733302" y="3392"/>
                </a:cubicBezTo>
                <a:cubicBezTo>
                  <a:pt x="5390402" y="-841"/>
                  <a:pt x="5081898" y="108696"/>
                  <a:pt x="4701427" y="108167"/>
                </a:cubicBezTo>
                <a:cubicBezTo>
                  <a:pt x="4320956" y="107638"/>
                  <a:pt x="3883335" y="-5604"/>
                  <a:pt x="3450477" y="217"/>
                </a:cubicBezTo>
                <a:cubicBezTo>
                  <a:pt x="3017619" y="6038"/>
                  <a:pt x="2453527" y="128275"/>
                  <a:pt x="2104277" y="143092"/>
                </a:cubicBezTo>
                <a:cubicBezTo>
                  <a:pt x="1755027" y="157909"/>
                  <a:pt x="1613210" y="36729"/>
                  <a:pt x="1278777" y="31967"/>
                </a:cubicBezTo>
                <a:cubicBezTo>
                  <a:pt x="944344" y="27205"/>
                  <a:pt x="299289" y="-23595"/>
                  <a:pt x="97677" y="114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 Chinese DemiLight" panose="020B0400000000000000" pitchFamily="34" charset="-122"/>
              <a:ea typeface="Noto Sans S Chinese DemiLight" panose="020B0400000000000000" pitchFamily="34" charset="-122"/>
              <a:cs typeface="+mn-cs"/>
            </a:endParaRPr>
          </a:p>
        </p:txBody>
      </p:sp>
      <p:pic>
        <p:nvPicPr>
          <p:cNvPr id="410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2238" y="96838"/>
            <a:ext cx="1354137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1925" y="163513"/>
            <a:ext cx="8820150" cy="4816475"/>
          </a:xfrm>
          <a:prstGeom prst="rect">
            <a:avLst/>
          </a:prstGeom>
          <a:solidFill>
            <a:srgbClr val="F8F9FA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3975" y="123825"/>
            <a:ext cx="1354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r="14903" b="32666"/>
          <a:stretch>
            <a:fillRect/>
          </a:stretch>
        </p:blipFill>
        <p:spPr>
          <a:xfrm rot="4677394" flipH="1">
            <a:off x="-369978" y="40991"/>
            <a:ext cx="1514447" cy="1132474"/>
          </a:xfrm>
          <a:custGeom>
            <a:avLst/>
            <a:gdLst>
              <a:gd name="connsiteX0" fmla="*/ 1514447 w 1514447"/>
              <a:gd name="connsiteY0" fmla="*/ 809368 h 1132474"/>
              <a:gd name="connsiteX1" fmla="*/ 1341769 w 1514447"/>
              <a:gd name="connsiteY1" fmla="*/ 0 h 1132474"/>
              <a:gd name="connsiteX2" fmla="*/ 0 w 1514447"/>
              <a:gd name="connsiteY2" fmla="*/ 286265 h 1132474"/>
              <a:gd name="connsiteX3" fmla="*/ 0 w 1514447"/>
              <a:gd name="connsiteY3" fmla="*/ 1132474 h 11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47" h="1132474">
                <a:moveTo>
                  <a:pt x="1514447" y="809368"/>
                </a:moveTo>
                <a:lnTo>
                  <a:pt x="1341769" y="0"/>
                </a:lnTo>
                <a:lnTo>
                  <a:pt x="0" y="286265"/>
                </a:lnTo>
                <a:lnTo>
                  <a:pt x="0" y="1132474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1925" y="163513"/>
            <a:ext cx="8820150" cy="4816475"/>
          </a:xfrm>
          <a:prstGeom prst="rect">
            <a:avLst/>
          </a:prstGeom>
          <a:solidFill>
            <a:srgbClr val="F8F9FA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3975" y="123825"/>
            <a:ext cx="1354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r="14903" b="32666"/>
          <a:stretch>
            <a:fillRect/>
          </a:stretch>
        </p:blipFill>
        <p:spPr>
          <a:xfrm rot="4677394" flipH="1">
            <a:off x="-369978" y="40991"/>
            <a:ext cx="1514447" cy="1132474"/>
          </a:xfrm>
          <a:custGeom>
            <a:avLst/>
            <a:gdLst>
              <a:gd name="connsiteX0" fmla="*/ 1514447 w 1514447"/>
              <a:gd name="connsiteY0" fmla="*/ 809368 h 1132474"/>
              <a:gd name="connsiteX1" fmla="*/ 1341769 w 1514447"/>
              <a:gd name="connsiteY1" fmla="*/ 0 h 1132474"/>
              <a:gd name="connsiteX2" fmla="*/ 0 w 1514447"/>
              <a:gd name="connsiteY2" fmla="*/ 286265 h 1132474"/>
              <a:gd name="connsiteX3" fmla="*/ 0 w 1514447"/>
              <a:gd name="connsiteY3" fmla="*/ 1132474 h 11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47" h="1132474">
                <a:moveTo>
                  <a:pt x="1514447" y="809368"/>
                </a:moveTo>
                <a:lnTo>
                  <a:pt x="1341769" y="0"/>
                </a:lnTo>
                <a:lnTo>
                  <a:pt x="0" y="286265"/>
                </a:lnTo>
                <a:lnTo>
                  <a:pt x="0" y="1132474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5"/>
          <p:cNvSpPr/>
          <p:nvPr/>
        </p:nvSpPr>
        <p:spPr>
          <a:xfrm flipV="1">
            <a:off x="-6350" y="0"/>
            <a:ext cx="9156700" cy="3508375"/>
          </a:xfrm>
          <a:custGeom>
            <a:avLst/>
            <a:gdLst>
              <a:gd name="connsiteX0" fmla="*/ 0 w 12192000"/>
              <a:gd name="connsiteY0" fmla="*/ 0 h 3568390"/>
              <a:gd name="connsiteX1" fmla="*/ 12192000 w 12192000"/>
              <a:gd name="connsiteY1" fmla="*/ 0 h 3568390"/>
              <a:gd name="connsiteX2" fmla="*/ 12192000 w 12192000"/>
              <a:gd name="connsiteY2" fmla="*/ 3568390 h 3568390"/>
              <a:gd name="connsiteX3" fmla="*/ 0 w 12192000"/>
              <a:gd name="connsiteY3" fmla="*/ 3568390 h 3568390"/>
              <a:gd name="connsiteX4" fmla="*/ 0 w 12192000"/>
              <a:gd name="connsiteY4" fmla="*/ 0 h 3568390"/>
              <a:gd name="connsiteX0-1" fmla="*/ 0 w 12192000"/>
              <a:gd name="connsiteY0-2" fmla="*/ 11151 h 3579541"/>
              <a:gd name="connsiteX1-3" fmla="*/ 6021659 w 12192000"/>
              <a:gd name="connsiteY1-4" fmla="*/ 0 h 3579541"/>
              <a:gd name="connsiteX2-5" fmla="*/ 12192000 w 12192000"/>
              <a:gd name="connsiteY2-6" fmla="*/ 11151 h 3579541"/>
              <a:gd name="connsiteX3-7" fmla="*/ 12192000 w 12192000"/>
              <a:gd name="connsiteY3-8" fmla="*/ 3579541 h 3579541"/>
              <a:gd name="connsiteX4-9" fmla="*/ 0 w 12192000"/>
              <a:gd name="connsiteY4-10" fmla="*/ 3579541 h 3579541"/>
              <a:gd name="connsiteX5" fmla="*/ 0 w 12192000"/>
              <a:gd name="connsiteY5" fmla="*/ 11151 h 3579541"/>
              <a:gd name="connsiteX0-11" fmla="*/ 0 w 12192000"/>
              <a:gd name="connsiteY0-12" fmla="*/ 379142 h 3947532"/>
              <a:gd name="connsiteX1-13" fmla="*/ 6133171 w 12192000"/>
              <a:gd name="connsiteY1-14" fmla="*/ 0 h 3947532"/>
              <a:gd name="connsiteX2-15" fmla="*/ 12192000 w 12192000"/>
              <a:gd name="connsiteY2-16" fmla="*/ 379142 h 3947532"/>
              <a:gd name="connsiteX3-17" fmla="*/ 12192000 w 12192000"/>
              <a:gd name="connsiteY3-18" fmla="*/ 3947532 h 3947532"/>
              <a:gd name="connsiteX4-19" fmla="*/ 0 w 12192000"/>
              <a:gd name="connsiteY4-20" fmla="*/ 3947532 h 3947532"/>
              <a:gd name="connsiteX5-21" fmla="*/ 0 w 12192000"/>
              <a:gd name="connsiteY5-22" fmla="*/ 379142 h 3947532"/>
              <a:gd name="connsiteX0-23" fmla="*/ 0 w 12192000"/>
              <a:gd name="connsiteY0-24" fmla="*/ 432365 h 4000755"/>
              <a:gd name="connsiteX1-25" fmla="*/ 6133171 w 12192000"/>
              <a:gd name="connsiteY1-26" fmla="*/ 53223 h 4000755"/>
              <a:gd name="connsiteX2-27" fmla="*/ 12192000 w 12192000"/>
              <a:gd name="connsiteY2-28" fmla="*/ 432365 h 4000755"/>
              <a:gd name="connsiteX3-29" fmla="*/ 12192000 w 12192000"/>
              <a:gd name="connsiteY3-30" fmla="*/ 4000755 h 4000755"/>
              <a:gd name="connsiteX4-31" fmla="*/ 0 w 12192000"/>
              <a:gd name="connsiteY4-32" fmla="*/ 4000755 h 4000755"/>
              <a:gd name="connsiteX5-33" fmla="*/ 0 w 12192000"/>
              <a:gd name="connsiteY5-34" fmla="*/ 432365 h 4000755"/>
              <a:gd name="connsiteX0-35" fmla="*/ 0 w 12192000"/>
              <a:gd name="connsiteY0-36" fmla="*/ 444729 h 4013119"/>
              <a:gd name="connsiteX1-37" fmla="*/ 6133171 w 12192000"/>
              <a:gd name="connsiteY1-38" fmla="*/ 65587 h 4013119"/>
              <a:gd name="connsiteX2-39" fmla="*/ 12192000 w 12192000"/>
              <a:gd name="connsiteY2-40" fmla="*/ 444729 h 4013119"/>
              <a:gd name="connsiteX3-41" fmla="*/ 12192000 w 12192000"/>
              <a:gd name="connsiteY3-42" fmla="*/ 4013119 h 4013119"/>
              <a:gd name="connsiteX4-43" fmla="*/ 0 w 12192000"/>
              <a:gd name="connsiteY4-44" fmla="*/ 4013119 h 4013119"/>
              <a:gd name="connsiteX5-45" fmla="*/ 0 w 12192000"/>
              <a:gd name="connsiteY5-46" fmla="*/ 444729 h 4013119"/>
              <a:gd name="connsiteX0-47" fmla="*/ 0 w 12192000"/>
              <a:gd name="connsiteY0-48" fmla="*/ 444729 h 4013119"/>
              <a:gd name="connsiteX1-49" fmla="*/ 6133171 w 12192000"/>
              <a:gd name="connsiteY1-50" fmla="*/ 65587 h 4013119"/>
              <a:gd name="connsiteX2-51" fmla="*/ 12192000 w 12192000"/>
              <a:gd name="connsiteY2-52" fmla="*/ 444729 h 4013119"/>
              <a:gd name="connsiteX3-53" fmla="*/ 12192000 w 12192000"/>
              <a:gd name="connsiteY3-54" fmla="*/ 4013119 h 4013119"/>
              <a:gd name="connsiteX4-55" fmla="*/ 0 w 12192000"/>
              <a:gd name="connsiteY4-56" fmla="*/ 4013119 h 4013119"/>
              <a:gd name="connsiteX5-57" fmla="*/ 0 w 12192000"/>
              <a:gd name="connsiteY5-58" fmla="*/ 444729 h 4013119"/>
              <a:gd name="connsiteX0-59" fmla="*/ 0 w 12192000"/>
              <a:gd name="connsiteY0-60" fmla="*/ 444729 h 4013119"/>
              <a:gd name="connsiteX1-61" fmla="*/ 6133171 w 12192000"/>
              <a:gd name="connsiteY1-62" fmla="*/ 65587 h 4013119"/>
              <a:gd name="connsiteX2-63" fmla="*/ 12192000 w 12192000"/>
              <a:gd name="connsiteY2-64" fmla="*/ 444729 h 4013119"/>
              <a:gd name="connsiteX3-65" fmla="*/ 12192000 w 12192000"/>
              <a:gd name="connsiteY3-66" fmla="*/ 4013119 h 4013119"/>
              <a:gd name="connsiteX4-67" fmla="*/ 0 w 12192000"/>
              <a:gd name="connsiteY4-68" fmla="*/ 4013119 h 4013119"/>
              <a:gd name="connsiteX5-69" fmla="*/ 0 w 12192000"/>
              <a:gd name="connsiteY5-70" fmla="*/ 444729 h 4013119"/>
              <a:gd name="connsiteX0-71" fmla="*/ 0 w 12192000"/>
              <a:gd name="connsiteY0-72" fmla="*/ 547886 h 4116276"/>
              <a:gd name="connsiteX1-73" fmla="*/ 6133171 w 12192000"/>
              <a:gd name="connsiteY1-74" fmla="*/ 168744 h 4116276"/>
              <a:gd name="connsiteX2-75" fmla="*/ 12192000 w 12192000"/>
              <a:gd name="connsiteY2-76" fmla="*/ 547886 h 4116276"/>
              <a:gd name="connsiteX3-77" fmla="*/ 12192000 w 12192000"/>
              <a:gd name="connsiteY3-78" fmla="*/ 4116276 h 4116276"/>
              <a:gd name="connsiteX4-79" fmla="*/ 0 w 12192000"/>
              <a:gd name="connsiteY4-80" fmla="*/ 4116276 h 4116276"/>
              <a:gd name="connsiteX5-81" fmla="*/ 0 w 12192000"/>
              <a:gd name="connsiteY5-82" fmla="*/ 547886 h 4116276"/>
              <a:gd name="connsiteX0-83" fmla="*/ 0 w 12192000"/>
              <a:gd name="connsiteY0-84" fmla="*/ 547886 h 4116276"/>
              <a:gd name="connsiteX1-85" fmla="*/ 6133171 w 12192000"/>
              <a:gd name="connsiteY1-86" fmla="*/ 168744 h 4116276"/>
              <a:gd name="connsiteX2-87" fmla="*/ 12192000 w 12192000"/>
              <a:gd name="connsiteY2-88" fmla="*/ 547886 h 4116276"/>
              <a:gd name="connsiteX3-89" fmla="*/ 12192000 w 12192000"/>
              <a:gd name="connsiteY3-90" fmla="*/ 4116276 h 4116276"/>
              <a:gd name="connsiteX4-91" fmla="*/ 0 w 12192000"/>
              <a:gd name="connsiteY4-92" fmla="*/ 4116276 h 4116276"/>
              <a:gd name="connsiteX5-93" fmla="*/ 0 w 12192000"/>
              <a:gd name="connsiteY5-94" fmla="*/ 547886 h 4116276"/>
              <a:gd name="connsiteX0-95" fmla="*/ 0 w 12192000"/>
              <a:gd name="connsiteY0-96" fmla="*/ 571327 h 4139717"/>
              <a:gd name="connsiteX1-97" fmla="*/ 6133171 w 12192000"/>
              <a:gd name="connsiteY1-98" fmla="*/ 192185 h 4139717"/>
              <a:gd name="connsiteX2-99" fmla="*/ 12192000 w 12192000"/>
              <a:gd name="connsiteY2-100" fmla="*/ 571327 h 4139717"/>
              <a:gd name="connsiteX3-101" fmla="*/ 12192000 w 12192000"/>
              <a:gd name="connsiteY3-102" fmla="*/ 4139717 h 4139717"/>
              <a:gd name="connsiteX4-103" fmla="*/ 0 w 12192000"/>
              <a:gd name="connsiteY4-104" fmla="*/ 4139717 h 4139717"/>
              <a:gd name="connsiteX5-105" fmla="*/ 0 w 12192000"/>
              <a:gd name="connsiteY5-106" fmla="*/ 571327 h 4139717"/>
              <a:gd name="connsiteX0-107" fmla="*/ 0 w 12192000"/>
              <a:gd name="connsiteY0-108" fmla="*/ 381923 h 3950313"/>
              <a:gd name="connsiteX1-109" fmla="*/ 6133171 w 12192000"/>
              <a:gd name="connsiteY1-110" fmla="*/ 2781 h 3950313"/>
              <a:gd name="connsiteX2-111" fmla="*/ 8820615 w 12192000"/>
              <a:gd name="connsiteY2-112" fmla="*/ 660706 h 3950313"/>
              <a:gd name="connsiteX3-113" fmla="*/ 12192000 w 12192000"/>
              <a:gd name="connsiteY3-114" fmla="*/ 381923 h 3950313"/>
              <a:gd name="connsiteX4-115" fmla="*/ 12192000 w 12192000"/>
              <a:gd name="connsiteY4-116" fmla="*/ 3950313 h 3950313"/>
              <a:gd name="connsiteX5-117" fmla="*/ 0 w 12192000"/>
              <a:gd name="connsiteY5-118" fmla="*/ 3950313 h 3950313"/>
              <a:gd name="connsiteX6" fmla="*/ 0 w 12192000"/>
              <a:gd name="connsiteY6" fmla="*/ 381923 h 3950313"/>
              <a:gd name="connsiteX0-119" fmla="*/ 0 w 12192000"/>
              <a:gd name="connsiteY0-120" fmla="*/ 282043 h 3850433"/>
              <a:gd name="connsiteX1-121" fmla="*/ 5229922 w 12192000"/>
              <a:gd name="connsiteY1-122" fmla="*/ 3262 h 3850433"/>
              <a:gd name="connsiteX2-123" fmla="*/ 8820615 w 12192000"/>
              <a:gd name="connsiteY2-124" fmla="*/ 560826 h 3850433"/>
              <a:gd name="connsiteX3-125" fmla="*/ 12192000 w 12192000"/>
              <a:gd name="connsiteY3-126" fmla="*/ 282043 h 3850433"/>
              <a:gd name="connsiteX4-127" fmla="*/ 12192000 w 12192000"/>
              <a:gd name="connsiteY4-128" fmla="*/ 3850433 h 3850433"/>
              <a:gd name="connsiteX5-129" fmla="*/ 0 w 12192000"/>
              <a:gd name="connsiteY5-130" fmla="*/ 3850433 h 3850433"/>
              <a:gd name="connsiteX6-131" fmla="*/ 0 w 12192000"/>
              <a:gd name="connsiteY6-132" fmla="*/ 282043 h 3850433"/>
              <a:gd name="connsiteX0-133" fmla="*/ 0 w 12192000"/>
              <a:gd name="connsiteY0-134" fmla="*/ 496799 h 4065189"/>
              <a:gd name="connsiteX1-135" fmla="*/ 5229922 w 12192000"/>
              <a:gd name="connsiteY1-136" fmla="*/ 218018 h 4065189"/>
              <a:gd name="connsiteX2-137" fmla="*/ 8820615 w 12192000"/>
              <a:gd name="connsiteY2-138" fmla="*/ 775582 h 4065189"/>
              <a:gd name="connsiteX3-139" fmla="*/ 12192000 w 12192000"/>
              <a:gd name="connsiteY3-140" fmla="*/ 496799 h 4065189"/>
              <a:gd name="connsiteX4-141" fmla="*/ 12192000 w 12192000"/>
              <a:gd name="connsiteY4-142" fmla="*/ 4065189 h 4065189"/>
              <a:gd name="connsiteX5-143" fmla="*/ 0 w 12192000"/>
              <a:gd name="connsiteY5-144" fmla="*/ 4065189 h 4065189"/>
              <a:gd name="connsiteX6-145" fmla="*/ 0 w 12192000"/>
              <a:gd name="connsiteY6-146" fmla="*/ 496799 h 4065189"/>
              <a:gd name="connsiteX0-147" fmla="*/ 0 w 12192000"/>
              <a:gd name="connsiteY0-148" fmla="*/ 496799 h 4065189"/>
              <a:gd name="connsiteX1-149" fmla="*/ 5229922 w 12192000"/>
              <a:gd name="connsiteY1-150" fmla="*/ 218018 h 4065189"/>
              <a:gd name="connsiteX2-151" fmla="*/ 8820615 w 12192000"/>
              <a:gd name="connsiteY2-152" fmla="*/ 775582 h 4065189"/>
              <a:gd name="connsiteX3-153" fmla="*/ 12192000 w 12192000"/>
              <a:gd name="connsiteY3-154" fmla="*/ 496799 h 4065189"/>
              <a:gd name="connsiteX4-155" fmla="*/ 12192000 w 12192000"/>
              <a:gd name="connsiteY4-156" fmla="*/ 4065189 h 4065189"/>
              <a:gd name="connsiteX5-157" fmla="*/ 0 w 12192000"/>
              <a:gd name="connsiteY5-158" fmla="*/ 4065189 h 4065189"/>
              <a:gd name="connsiteX6-159" fmla="*/ 0 w 12192000"/>
              <a:gd name="connsiteY6-160" fmla="*/ 496799 h 4065189"/>
              <a:gd name="connsiteX0-161" fmla="*/ 0 w 12192000"/>
              <a:gd name="connsiteY0-162" fmla="*/ 337360 h 3905750"/>
              <a:gd name="connsiteX1-163" fmla="*/ 5229922 w 12192000"/>
              <a:gd name="connsiteY1-164" fmla="*/ 58579 h 3905750"/>
              <a:gd name="connsiteX2-165" fmla="*/ 8820615 w 12192000"/>
              <a:gd name="connsiteY2-166" fmla="*/ 616143 h 3905750"/>
              <a:gd name="connsiteX3-167" fmla="*/ 12192000 w 12192000"/>
              <a:gd name="connsiteY3-168" fmla="*/ 337360 h 3905750"/>
              <a:gd name="connsiteX4-169" fmla="*/ 12192000 w 12192000"/>
              <a:gd name="connsiteY4-170" fmla="*/ 3905750 h 3905750"/>
              <a:gd name="connsiteX5-171" fmla="*/ 0 w 12192000"/>
              <a:gd name="connsiteY5-172" fmla="*/ 3905750 h 3905750"/>
              <a:gd name="connsiteX6-173" fmla="*/ 0 w 12192000"/>
              <a:gd name="connsiteY6-174" fmla="*/ 337360 h 3905750"/>
              <a:gd name="connsiteX0-175" fmla="*/ 0 w 12192000"/>
              <a:gd name="connsiteY0-176" fmla="*/ 356128 h 3924518"/>
              <a:gd name="connsiteX1-177" fmla="*/ 5229922 w 12192000"/>
              <a:gd name="connsiteY1-178" fmla="*/ 77347 h 3924518"/>
              <a:gd name="connsiteX2-179" fmla="*/ 8854068 w 12192000"/>
              <a:gd name="connsiteY2-180" fmla="*/ 400736 h 3924518"/>
              <a:gd name="connsiteX3-181" fmla="*/ 12192000 w 12192000"/>
              <a:gd name="connsiteY3-182" fmla="*/ 356128 h 3924518"/>
              <a:gd name="connsiteX4-183" fmla="*/ 12192000 w 12192000"/>
              <a:gd name="connsiteY4-184" fmla="*/ 3924518 h 3924518"/>
              <a:gd name="connsiteX5-185" fmla="*/ 0 w 12192000"/>
              <a:gd name="connsiteY5-186" fmla="*/ 3924518 h 3924518"/>
              <a:gd name="connsiteX6-187" fmla="*/ 0 w 12192000"/>
              <a:gd name="connsiteY6-188" fmla="*/ 356128 h 3924518"/>
              <a:gd name="connsiteX0-189" fmla="*/ 0 w 12192000"/>
              <a:gd name="connsiteY0-190" fmla="*/ 262860 h 3831250"/>
              <a:gd name="connsiteX1-191" fmla="*/ 5140712 w 12192000"/>
              <a:gd name="connsiteY1-192" fmla="*/ 229406 h 3831250"/>
              <a:gd name="connsiteX2-193" fmla="*/ 8854068 w 12192000"/>
              <a:gd name="connsiteY2-194" fmla="*/ 307468 h 3831250"/>
              <a:gd name="connsiteX3-195" fmla="*/ 12192000 w 12192000"/>
              <a:gd name="connsiteY3-196" fmla="*/ 262860 h 3831250"/>
              <a:gd name="connsiteX4-197" fmla="*/ 12192000 w 12192000"/>
              <a:gd name="connsiteY4-198" fmla="*/ 3831250 h 3831250"/>
              <a:gd name="connsiteX5-199" fmla="*/ 0 w 12192000"/>
              <a:gd name="connsiteY5-200" fmla="*/ 3831250 h 3831250"/>
              <a:gd name="connsiteX6-201" fmla="*/ 0 w 12192000"/>
              <a:gd name="connsiteY6-202" fmla="*/ 262860 h 3831250"/>
              <a:gd name="connsiteX0-203" fmla="*/ 0 w 12192000"/>
              <a:gd name="connsiteY0-204" fmla="*/ 262860 h 3831250"/>
              <a:gd name="connsiteX1-205" fmla="*/ 5140712 w 12192000"/>
              <a:gd name="connsiteY1-206" fmla="*/ 229406 h 3831250"/>
              <a:gd name="connsiteX2-207" fmla="*/ 8854068 w 12192000"/>
              <a:gd name="connsiteY2-208" fmla="*/ 307468 h 3831250"/>
              <a:gd name="connsiteX3-209" fmla="*/ 12192000 w 12192000"/>
              <a:gd name="connsiteY3-210" fmla="*/ 262860 h 3831250"/>
              <a:gd name="connsiteX4-211" fmla="*/ 12192000 w 12192000"/>
              <a:gd name="connsiteY4-212" fmla="*/ 3831250 h 3831250"/>
              <a:gd name="connsiteX5-213" fmla="*/ 0 w 12192000"/>
              <a:gd name="connsiteY5-214" fmla="*/ 3831250 h 3831250"/>
              <a:gd name="connsiteX6-215" fmla="*/ 0 w 12192000"/>
              <a:gd name="connsiteY6-216" fmla="*/ 262860 h 3831250"/>
              <a:gd name="connsiteX0-217" fmla="*/ 0 w 12192000"/>
              <a:gd name="connsiteY0-218" fmla="*/ 262860 h 3831250"/>
              <a:gd name="connsiteX1-219" fmla="*/ 5140712 w 12192000"/>
              <a:gd name="connsiteY1-220" fmla="*/ 229406 h 3831250"/>
              <a:gd name="connsiteX2-221" fmla="*/ 8854068 w 12192000"/>
              <a:gd name="connsiteY2-222" fmla="*/ 307468 h 3831250"/>
              <a:gd name="connsiteX3-223" fmla="*/ 12192000 w 12192000"/>
              <a:gd name="connsiteY3-224" fmla="*/ 262860 h 3831250"/>
              <a:gd name="connsiteX4-225" fmla="*/ 12192000 w 12192000"/>
              <a:gd name="connsiteY4-226" fmla="*/ 3831250 h 3831250"/>
              <a:gd name="connsiteX5-227" fmla="*/ 0 w 12192000"/>
              <a:gd name="connsiteY5-228" fmla="*/ 3831250 h 3831250"/>
              <a:gd name="connsiteX6-229" fmla="*/ 0 w 12192000"/>
              <a:gd name="connsiteY6-230" fmla="*/ 262860 h 3831250"/>
              <a:gd name="connsiteX0-231" fmla="*/ 0 w 12192000"/>
              <a:gd name="connsiteY0-232" fmla="*/ 262860 h 3831250"/>
              <a:gd name="connsiteX1-233" fmla="*/ 4449336 w 12192000"/>
              <a:gd name="connsiteY1-234" fmla="*/ 318616 h 3831250"/>
              <a:gd name="connsiteX2-235" fmla="*/ 8854068 w 12192000"/>
              <a:gd name="connsiteY2-236" fmla="*/ 307468 h 3831250"/>
              <a:gd name="connsiteX3-237" fmla="*/ 12192000 w 12192000"/>
              <a:gd name="connsiteY3-238" fmla="*/ 262860 h 3831250"/>
              <a:gd name="connsiteX4-239" fmla="*/ 12192000 w 12192000"/>
              <a:gd name="connsiteY4-240" fmla="*/ 3831250 h 3831250"/>
              <a:gd name="connsiteX5-241" fmla="*/ 0 w 12192000"/>
              <a:gd name="connsiteY5-242" fmla="*/ 3831250 h 3831250"/>
              <a:gd name="connsiteX6-243" fmla="*/ 0 w 12192000"/>
              <a:gd name="connsiteY6-244" fmla="*/ 262860 h 3831250"/>
              <a:gd name="connsiteX0-245" fmla="*/ 0 w 12192000"/>
              <a:gd name="connsiteY0-246" fmla="*/ 262860 h 3831250"/>
              <a:gd name="connsiteX1-247" fmla="*/ 4449336 w 12192000"/>
              <a:gd name="connsiteY1-248" fmla="*/ 318616 h 3831250"/>
              <a:gd name="connsiteX2-249" fmla="*/ 8854068 w 12192000"/>
              <a:gd name="connsiteY2-250" fmla="*/ 307468 h 3831250"/>
              <a:gd name="connsiteX3-251" fmla="*/ 12192000 w 12192000"/>
              <a:gd name="connsiteY3-252" fmla="*/ 262860 h 3831250"/>
              <a:gd name="connsiteX4-253" fmla="*/ 12192000 w 12192000"/>
              <a:gd name="connsiteY4-254" fmla="*/ 3831250 h 3831250"/>
              <a:gd name="connsiteX5-255" fmla="*/ 0 w 12192000"/>
              <a:gd name="connsiteY5-256" fmla="*/ 3831250 h 3831250"/>
              <a:gd name="connsiteX6-257" fmla="*/ 0 w 12192000"/>
              <a:gd name="connsiteY6-258" fmla="*/ 262860 h 3831250"/>
              <a:gd name="connsiteX0-259" fmla="*/ 0 w 12192000"/>
              <a:gd name="connsiteY0-260" fmla="*/ 262860 h 3831250"/>
              <a:gd name="connsiteX1-261" fmla="*/ 4449336 w 12192000"/>
              <a:gd name="connsiteY1-262" fmla="*/ 318616 h 3831250"/>
              <a:gd name="connsiteX2-263" fmla="*/ 8854068 w 12192000"/>
              <a:gd name="connsiteY2-264" fmla="*/ 307468 h 3831250"/>
              <a:gd name="connsiteX3-265" fmla="*/ 12192000 w 12192000"/>
              <a:gd name="connsiteY3-266" fmla="*/ 262860 h 3831250"/>
              <a:gd name="connsiteX4-267" fmla="*/ 12192000 w 12192000"/>
              <a:gd name="connsiteY4-268" fmla="*/ 3831250 h 3831250"/>
              <a:gd name="connsiteX5-269" fmla="*/ 0 w 12192000"/>
              <a:gd name="connsiteY5-270" fmla="*/ 3831250 h 3831250"/>
              <a:gd name="connsiteX6-271" fmla="*/ 0 w 12192000"/>
              <a:gd name="connsiteY6-272" fmla="*/ 262860 h 3831250"/>
              <a:gd name="connsiteX0-273" fmla="*/ 12700 w 12192000"/>
              <a:gd name="connsiteY0-274" fmla="*/ 5453 h 4848714"/>
              <a:gd name="connsiteX1-275" fmla="*/ 4449336 w 12192000"/>
              <a:gd name="connsiteY1-276" fmla="*/ 1336080 h 4848714"/>
              <a:gd name="connsiteX2-277" fmla="*/ 8854068 w 12192000"/>
              <a:gd name="connsiteY2-278" fmla="*/ 1324932 h 4848714"/>
              <a:gd name="connsiteX3-279" fmla="*/ 12192000 w 12192000"/>
              <a:gd name="connsiteY3-280" fmla="*/ 1280324 h 4848714"/>
              <a:gd name="connsiteX4-281" fmla="*/ 12192000 w 12192000"/>
              <a:gd name="connsiteY4-282" fmla="*/ 4848714 h 4848714"/>
              <a:gd name="connsiteX5-283" fmla="*/ 0 w 12192000"/>
              <a:gd name="connsiteY5-284" fmla="*/ 4848714 h 4848714"/>
              <a:gd name="connsiteX6-285" fmla="*/ 12700 w 12192000"/>
              <a:gd name="connsiteY6-286" fmla="*/ 5453 h 4848714"/>
              <a:gd name="connsiteX0-287" fmla="*/ 12700 w 12192000"/>
              <a:gd name="connsiteY0-288" fmla="*/ 4747 h 4848008"/>
              <a:gd name="connsiteX1-289" fmla="*/ 4703336 w 12192000"/>
              <a:gd name="connsiteY1-290" fmla="*/ 1661504 h 4848008"/>
              <a:gd name="connsiteX2-291" fmla="*/ 8854068 w 12192000"/>
              <a:gd name="connsiteY2-292" fmla="*/ 1324226 h 4848008"/>
              <a:gd name="connsiteX3-293" fmla="*/ 12192000 w 12192000"/>
              <a:gd name="connsiteY3-294" fmla="*/ 1279618 h 4848008"/>
              <a:gd name="connsiteX4-295" fmla="*/ 12192000 w 12192000"/>
              <a:gd name="connsiteY4-296" fmla="*/ 4848008 h 4848008"/>
              <a:gd name="connsiteX5-297" fmla="*/ 0 w 12192000"/>
              <a:gd name="connsiteY5-298" fmla="*/ 4848008 h 4848008"/>
              <a:gd name="connsiteX6-299" fmla="*/ 12700 w 12192000"/>
              <a:gd name="connsiteY6-300" fmla="*/ 4747 h 4848008"/>
              <a:gd name="connsiteX0-301" fmla="*/ 12700 w 12192000"/>
              <a:gd name="connsiteY0-302" fmla="*/ 4747 h 4848008"/>
              <a:gd name="connsiteX1-303" fmla="*/ 4703336 w 12192000"/>
              <a:gd name="connsiteY1-304" fmla="*/ 1661504 h 4848008"/>
              <a:gd name="connsiteX2-305" fmla="*/ 9222368 w 12192000"/>
              <a:gd name="connsiteY2-306" fmla="*/ 2272968 h 4848008"/>
              <a:gd name="connsiteX3-307" fmla="*/ 12192000 w 12192000"/>
              <a:gd name="connsiteY3-308" fmla="*/ 1279618 h 4848008"/>
              <a:gd name="connsiteX4-309" fmla="*/ 12192000 w 12192000"/>
              <a:gd name="connsiteY4-310" fmla="*/ 4848008 h 4848008"/>
              <a:gd name="connsiteX5-311" fmla="*/ 0 w 12192000"/>
              <a:gd name="connsiteY5-312" fmla="*/ 4848008 h 4848008"/>
              <a:gd name="connsiteX6-313" fmla="*/ 12700 w 12192000"/>
              <a:gd name="connsiteY6-314" fmla="*/ 4747 h 4848008"/>
              <a:gd name="connsiteX0-315" fmla="*/ 12700 w 12204700"/>
              <a:gd name="connsiteY0-316" fmla="*/ 4747 h 4848008"/>
              <a:gd name="connsiteX1-317" fmla="*/ 4703336 w 12204700"/>
              <a:gd name="connsiteY1-318" fmla="*/ 1661504 h 4848008"/>
              <a:gd name="connsiteX2-319" fmla="*/ 9222368 w 12204700"/>
              <a:gd name="connsiteY2-320" fmla="*/ 2272968 h 4848008"/>
              <a:gd name="connsiteX3-321" fmla="*/ 12204700 w 12204700"/>
              <a:gd name="connsiteY3-322" fmla="*/ 212283 h 4848008"/>
              <a:gd name="connsiteX4-323" fmla="*/ 12192000 w 12204700"/>
              <a:gd name="connsiteY4-324" fmla="*/ 4848008 h 4848008"/>
              <a:gd name="connsiteX5-325" fmla="*/ 0 w 12204700"/>
              <a:gd name="connsiteY5-326" fmla="*/ 4848008 h 4848008"/>
              <a:gd name="connsiteX6-327" fmla="*/ 12700 w 12204700"/>
              <a:gd name="connsiteY6-328" fmla="*/ 4747 h 4848008"/>
              <a:gd name="connsiteX0-329" fmla="*/ 12700 w 12204700"/>
              <a:gd name="connsiteY0-330" fmla="*/ 5240 h 4848501"/>
              <a:gd name="connsiteX1-331" fmla="*/ 4779536 w 12204700"/>
              <a:gd name="connsiteY1-332" fmla="*/ 1424812 h 4848501"/>
              <a:gd name="connsiteX2-333" fmla="*/ 9222368 w 12204700"/>
              <a:gd name="connsiteY2-334" fmla="*/ 2273461 h 4848501"/>
              <a:gd name="connsiteX3-335" fmla="*/ 12204700 w 12204700"/>
              <a:gd name="connsiteY3-336" fmla="*/ 212776 h 4848501"/>
              <a:gd name="connsiteX4-337" fmla="*/ 12192000 w 12204700"/>
              <a:gd name="connsiteY4-338" fmla="*/ 4848501 h 4848501"/>
              <a:gd name="connsiteX5-339" fmla="*/ 0 w 12204700"/>
              <a:gd name="connsiteY5-340" fmla="*/ 4848501 h 4848501"/>
              <a:gd name="connsiteX6-341" fmla="*/ 12700 w 12204700"/>
              <a:gd name="connsiteY6-342" fmla="*/ 5240 h 4848501"/>
              <a:gd name="connsiteX0-343" fmla="*/ 12700 w 12204700"/>
              <a:gd name="connsiteY0-344" fmla="*/ 5240 h 4848501"/>
              <a:gd name="connsiteX1-345" fmla="*/ 4779536 w 12204700"/>
              <a:gd name="connsiteY1-346" fmla="*/ 1424812 h 4848501"/>
              <a:gd name="connsiteX2-347" fmla="*/ 9971668 w 12204700"/>
              <a:gd name="connsiteY2-348" fmla="*/ 2317934 h 4848501"/>
              <a:gd name="connsiteX3-349" fmla="*/ 12204700 w 12204700"/>
              <a:gd name="connsiteY3-350" fmla="*/ 212776 h 4848501"/>
              <a:gd name="connsiteX4-351" fmla="*/ 12192000 w 12204700"/>
              <a:gd name="connsiteY4-352" fmla="*/ 4848501 h 4848501"/>
              <a:gd name="connsiteX5-353" fmla="*/ 0 w 12204700"/>
              <a:gd name="connsiteY5-354" fmla="*/ 4848501 h 4848501"/>
              <a:gd name="connsiteX6-355" fmla="*/ 12700 w 12204700"/>
              <a:gd name="connsiteY6-356" fmla="*/ 5240 h 4848501"/>
              <a:gd name="connsiteX0-357" fmla="*/ 12700 w 12204700"/>
              <a:gd name="connsiteY0-358" fmla="*/ 5240 h 4848501"/>
              <a:gd name="connsiteX1-359" fmla="*/ 4779536 w 12204700"/>
              <a:gd name="connsiteY1-360" fmla="*/ 1424812 h 4848501"/>
              <a:gd name="connsiteX2-361" fmla="*/ 9768468 w 12204700"/>
              <a:gd name="connsiteY2-362" fmla="*/ 2392054 h 4848501"/>
              <a:gd name="connsiteX3-363" fmla="*/ 12204700 w 12204700"/>
              <a:gd name="connsiteY3-364" fmla="*/ 212776 h 4848501"/>
              <a:gd name="connsiteX4-365" fmla="*/ 12192000 w 12204700"/>
              <a:gd name="connsiteY4-366" fmla="*/ 4848501 h 4848501"/>
              <a:gd name="connsiteX5-367" fmla="*/ 0 w 12204700"/>
              <a:gd name="connsiteY5-368" fmla="*/ 4848501 h 4848501"/>
              <a:gd name="connsiteX6-369" fmla="*/ 12700 w 12204700"/>
              <a:gd name="connsiteY6-370" fmla="*/ 5240 h 4848501"/>
              <a:gd name="connsiteX0-371" fmla="*/ 12700 w 12204700"/>
              <a:gd name="connsiteY0-372" fmla="*/ 5240 h 4848501"/>
              <a:gd name="connsiteX1-373" fmla="*/ 4779536 w 12204700"/>
              <a:gd name="connsiteY1-374" fmla="*/ 1424812 h 4848501"/>
              <a:gd name="connsiteX2-375" fmla="*/ 9704968 w 12204700"/>
              <a:gd name="connsiteY2-376" fmla="*/ 2065924 h 4848501"/>
              <a:gd name="connsiteX3-377" fmla="*/ 12204700 w 12204700"/>
              <a:gd name="connsiteY3-378" fmla="*/ 212776 h 4848501"/>
              <a:gd name="connsiteX4-379" fmla="*/ 12192000 w 12204700"/>
              <a:gd name="connsiteY4-380" fmla="*/ 4848501 h 4848501"/>
              <a:gd name="connsiteX5-381" fmla="*/ 0 w 12204700"/>
              <a:gd name="connsiteY5-382" fmla="*/ 4848501 h 4848501"/>
              <a:gd name="connsiteX6-383" fmla="*/ 12700 w 12204700"/>
              <a:gd name="connsiteY6-384" fmla="*/ 5240 h 48485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131" y="connsiteY6-132"/>
              </a:cxn>
            </a:cxnLst>
            <a:rect l="l" t="t" r="r" b="b"/>
            <a:pathLst>
              <a:path w="12204700" h="4848501">
                <a:moveTo>
                  <a:pt x="12700" y="5240"/>
                </a:moveTo>
                <a:cubicBezTo>
                  <a:pt x="2057090" y="-121141"/>
                  <a:pt x="2991625" y="2086451"/>
                  <a:pt x="4779536" y="1424812"/>
                </a:cubicBezTo>
                <a:cubicBezTo>
                  <a:pt x="6047057" y="928585"/>
                  <a:pt x="8467441" y="2267930"/>
                  <a:pt x="9704968" y="2065924"/>
                </a:cubicBezTo>
                <a:cubicBezTo>
                  <a:pt x="10942495" y="1863918"/>
                  <a:pt x="11863968" y="-432136"/>
                  <a:pt x="12204700" y="212776"/>
                </a:cubicBezTo>
                <a:cubicBezTo>
                  <a:pt x="12200467" y="1758018"/>
                  <a:pt x="12196233" y="3303259"/>
                  <a:pt x="12192000" y="4848501"/>
                </a:cubicBezTo>
                <a:lnTo>
                  <a:pt x="0" y="4848501"/>
                </a:lnTo>
                <a:cubicBezTo>
                  <a:pt x="0" y="3659038"/>
                  <a:pt x="12700" y="1194703"/>
                  <a:pt x="12700" y="5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 Chinese DemiLight" panose="020B0400000000000000" pitchFamily="34" charset="-122"/>
              <a:ea typeface="Noto Sans S Chinese DemiLight" panose="020B0400000000000000" pitchFamily="34" charset="-122"/>
              <a:cs typeface="+mn-cs"/>
            </a:endParaRPr>
          </a:p>
        </p:txBody>
      </p:sp>
      <p:pic>
        <p:nvPicPr>
          <p:cNvPr id="3077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863" y="0"/>
            <a:ext cx="1354137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: 形状 4"/>
          <p:cNvSpPr/>
          <p:nvPr/>
        </p:nvSpPr>
        <p:spPr>
          <a:xfrm>
            <a:off x="107950" y="123825"/>
            <a:ext cx="8940800" cy="4895850"/>
          </a:xfrm>
          <a:custGeom>
            <a:avLst/>
            <a:gdLst>
              <a:gd name="connsiteX0" fmla="*/ 195974 w 11156602"/>
              <a:gd name="connsiteY0" fmla="*/ 6991 h 6268100"/>
              <a:gd name="connsiteX1" fmla="*/ 5474 w 11156602"/>
              <a:gd name="connsiteY1" fmla="*/ 972191 h 6268100"/>
              <a:gd name="connsiteX2" fmla="*/ 335674 w 11156602"/>
              <a:gd name="connsiteY2" fmla="*/ 1975491 h 6268100"/>
              <a:gd name="connsiteX3" fmla="*/ 462674 w 11156602"/>
              <a:gd name="connsiteY3" fmla="*/ 3181991 h 6268100"/>
              <a:gd name="connsiteX4" fmla="*/ 119774 w 11156602"/>
              <a:gd name="connsiteY4" fmla="*/ 4210691 h 6268100"/>
              <a:gd name="connsiteX5" fmla="*/ 691274 w 11156602"/>
              <a:gd name="connsiteY5" fmla="*/ 5417191 h 6268100"/>
              <a:gd name="connsiteX6" fmla="*/ 475374 w 11156602"/>
              <a:gd name="connsiteY6" fmla="*/ 6166491 h 6268100"/>
              <a:gd name="connsiteX7" fmla="*/ 1872374 w 11156602"/>
              <a:gd name="connsiteY7" fmla="*/ 6153791 h 6268100"/>
              <a:gd name="connsiteX8" fmla="*/ 3574174 w 11156602"/>
              <a:gd name="connsiteY8" fmla="*/ 5899791 h 6268100"/>
              <a:gd name="connsiteX9" fmla="*/ 5631574 w 11156602"/>
              <a:gd name="connsiteY9" fmla="*/ 6268091 h 6268100"/>
              <a:gd name="connsiteX10" fmla="*/ 6533274 w 11156602"/>
              <a:gd name="connsiteY10" fmla="*/ 5912491 h 6268100"/>
              <a:gd name="connsiteX11" fmla="*/ 8184274 w 11156602"/>
              <a:gd name="connsiteY11" fmla="*/ 6191891 h 6268100"/>
              <a:gd name="connsiteX12" fmla="*/ 9708274 w 11156602"/>
              <a:gd name="connsiteY12" fmla="*/ 5671191 h 6268100"/>
              <a:gd name="connsiteX13" fmla="*/ 10902074 w 11156602"/>
              <a:gd name="connsiteY13" fmla="*/ 6166491 h 6268100"/>
              <a:gd name="connsiteX14" fmla="*/ 11067174 w 11156602"/>
              <a:gd name="connsiteY14" fmla="*/ 5086991 h 6268100"/>
              <a:gd name="connsiteX15" fmla="*/ 10686174 w 11156602"/>
              <a:gd name="connsiteY15" fmla="*/ 3982091 h 6268100"/>
              <a:gd name="connsiteX16" fmla="*/ 10952874 w 11156602"/>
              <a:gd name="connsiteY16" fmla="*/ 2826391 h 6268100"/>
              <a:gd name="connsiteX17" fmla="*/ 10914774 w 11156602"/>
              <a:gd name="connsiteY17" fmla="*/ 1784991 h 6268100"/>
              <a:gd name="connsiteX18" fmla="*/ 11156074 w 11156602"/>
              <a:gd name="connsiteY18" fmla="*/ 743591 h 6268100"/>
              <a:gd name="connsiteX19" fmla="*/ 10838574 w 11156602"/>
              <a:gd name="connsiteY19" fmla="*/ 210191 h 6268100"/>
              <a:gd name="connsiteX20" fmla="*/ 9886074 w 11156602"/>
              <a:gd name="connsiteY20" fmla="*/ 578491 h 6268100"/>
              <a:gd name="connsiteX21" fmla="*/ 8946274 w 11156602"/>
              <a:gd name="connsiteY21" fmla="*/ 70491 h 6268100"/>
              <a:gd name="connsiteX22" fmla="*/ 7663574 w 11156602"/>
              <a:gd name="connsiteY22" fmla="*/ 591191 h 6268100"/>
              <a:gd name="connsiteX23" fmla="*/ 6533274 w 11156602"/>
              <a:gd name="connsiteY23" fmla="*/ 83191 h 6268100"/>
              <a:gd name="connsiteX24" fmla="*/ 5060074 w 11156602"/>
              <a:gd name="connsiteY24" fmla="*/ 667391 h 6268100"/>
              <a:gd name="connsiteX25" fmla="*/ 4475874 w 11156602"/>
              <a:gd name="connsiteY25" fmla="*/ 95891 h 6268100"/>
              <a:gd name="connsiteX26" fmla="*/ 3091574 w 11156602"/>
              <a:gd name="connsiteY26" fmla="*/ 426091 h 6268100"/>
              <a:gd name="connsiteX27" fmla="*/ 1821574 w 11156602"/>
              <a:gd name="connsiteY27" fmla="*/ 121291 h 6268100"/>
              <a:gd name="connsiteX28" fmla="*/ 996074 w 11156602"/>
              <a:gd name="connsiteY28" fmla="*/ 514991 h 6268100"/>
              <a:gd name="connsiteX29" fmla="*/ 195974 w 11156602"/>
              <a:gd name="connsiteY29" fmla="*/ 6991 h 6268100"/>
              <a:gd name="connsiteX0-1" fmla="*/ 195527 w 11156155"/>
              <a:gd name="connsiteY0-2" fmla="*/ 41821 h 6302930"/>
              <a:gd name="connsiteX1-3" fmla="*/ 5027 w 11156155"/>
              <a:gd name="connsiteY1-4" fmla="*/ 1007021 h 6302930"/>
              <a:gd name="connsiteX2-5" fmla="*/ 335227 w 11156155"/>
              <a:gd name="connsiteY2-6" fmla="*/ 2010321 h 6302930"/>
              <a:gd name="connsiteX3-7" fmla="*/ 462227 w 11156155"/>
              <a:gd name="connsiteY3-8" fmla="*/ 3216821 h 6302930"/>
              <a:gd name="connsiteX4-9" fmla="*/ 119327 w 11156155"/>
              <a:gd name="connsiteY4-10" fmla="*/ 4245521 h 6302930"/>
              <a:gd name="connsiteX5-11" fmla="*/ 690827 w 11156155"/>
              <a:gd name="connsiteY5-12" fmla="*/ 5452021 h 6302930"/>
              <a:gd name="connsiteX6-13" fmla="*/ 474927 w 11156155"/>
              <a:gd name="connsiteY6-14" fmla="*/ 6201321 h 6302930"/>
              <a:gd name="connsiteX7-15" fmla="*/ 1871927 w 11156155"/>
              <a:gd name="connsiteY7-16" fmla="*/ 6188621 h 6302930"/>
              <a:gd name="connsiteX8-17" fmla="*/ 3573727 w 11156155"/>
              <a:gd name="connsiteY8-18" fmla="*/ 5934621 h 6302930"/>
              <a:gd name="connsiteX9-19" fmla="*/ 5631127 w 11156155"/>
              <a:gd name="connsiteY9-20" fmla="*/ 6302921 h 6302930"/>
              <a:gd name="connsiteX10-21" fmla="*/ 6532827 w 11156155"/>
              <a:gd name="connsiteY10-22" fmla="*/ 5947321 h 6302930"/>
              <a:gd name="connsiteX11-23" fmla="*/ 8183827 w 11156155"/>
              <a:gd name="connsiteY11-24" fmla="*/ 6226721 h 6302930"/>
              <a:gd name="connsiteX12-25" fmla="*/ 9707827 w 11156155"/>
              <a:gd name="connsiteY12-26" fmla="*/ 5706021 h 6302930"/>
              <a:gd name="connsiteX13-27" fmla="*/ 10901627 w 11156155"/>
              <a:gd name="connsiteY13-28" fmla="*/ 6201321 h 6302930"/>
              <a:gd name="connsiteX14-29" fmla="*/ 11066727 w 11156155"/>
              <a:gd name="connsiteY14-30" fmla="*/ 5121821 h 6302930"/>
              <a:gd name="connsiteX15-31" fmla="*/ 10685727 w 11156155"/>
              <a:gd name="connsiteY15-32" fmla="*/ 4016921 h 6302930"/>
              <a:gd name="connsiteX16-33" fmla="*/ 10952427 w 11156155"/>
              <a:gd name="connsiteY16-34" fmla="*/ 2861221 h 6302930"/>
              <a:gd name="connsiteX17-35" fmla="*/ 10914327 w 11156155"/>
              <a:gd name="connsiteY17-36" fmla="*/ 1819821 h 6302930"/>
              <a:gd name="connsiteX18-37" fmla="*/ 11155627 w 11156155"/>
              <a:gd name="connsiteY18-38" fmla="*/ 778421 h 6302930"/>
              <a:gd name="connsiteX19-39" fmla="*/ 10838127 w 11156155"/>
              <a:gd name="connsiteY19-40" fmla="*/ 245021 h 6302930"/>
              <a:gd name="connsiteX20-41" fmla="*/ 9885627 w 11156155"/>
              <a:gd name="connsiteY20-42" fmla="*/ 613321 h 6302930"/>
              <a:gd name="connsiteX21-43" fmla="*/ 8945827 w 11156155"/>
              <a:gd name="connsiteY21-44" fmla="*/ 105321 h 6302930"/>
              <a:gd name="connsiteX22-45" fmla="*/ 7663127 w 11156155"/>
              <a:gd name="connsiteY22-46" fmla="*/ 626021 h 6302930"/>
              <a:gd name="connsiteX23-47" fmla="*/ 6532827 w 11156155"/>
              <a:gd name="connsiteY23-48" fmla="*/ 118021 h 6302930"/>
              <a:gd name="connsiteX24-49" fmla="*/ 5059627 w 11156155"/>
              <a:gd name="connsiteY24-50" fmla="*/ 702221 h 6302930"/>
              <a:gd name="connsiteX25-51" fmla="*/ 4475427 w 11156155"/>
              <a:gd name="connsiteY25-52" fmla="*/ 130721 h 6302930"/>
              <a:gd name="connsiteX26-53" fmla="*/ 3091127 w 11156155"/>
              <a:gd name="connsiteY26-54" fmla="*/ 460921 h 6302930"/>
              <a:gd name="connsiteX27-55" fmla="*/ 1821127 w 11156155"/>
              <a:gd name="connsiteY27-56" fmla="*/ 156121 h 6302930"/>
              <a:gd name="connsiteX28-57" fmla="*/ 948002 w 11156155"/>
              <a:gd name="connsiteY28-58" fmla="*/ 168821 h 6302930"/>
              <a:gd name="connsiteX29-59" fmla="*/ 195527 w 11156155"/>
              <a:gd name="connsiteY29-60" fmla="*/ 41821 h 6302930"/>
              <a:gd name="connsiteX0-61" fmla="*/ 256143 w 11216771"/>
              <a:gd name="connsiteY0-62" fmla="*/ 41821 h 6302930"/>
              <a:gd name="connsiteX1-63" fmla="*/ 65643 w 11216771"/>
              <a:gd name="connsiteY1-64" fmla="*/ 1007021 h 6302930"/>
              <a:gd name="connsiteX2-65" fmla="*/ 33893 w 11216771"/>
              <a:gd name="connsiteY2-66" fmla="*/ 2057946 h 6302930"/>
              <a:gd name="connsiteX3-67" fmla="*/ 522843 w 11216771"/>
              <a:gd name="connsiteY3-68" fmla="*/ 3216821 h 6302930"/>
              <a:gd name="connsiteX4-69" fmla="*/ 179943 w 11216771"/>
              <a:gd name="connsiteY4-70" fmla="*/ 4245521 h 6302930"/>
              <a:gd name="connsiteX5-71" fmla="*/ 751443 w 11216771"/>
              <a:gd name="connsiteY5-72" fmla="*/ 5452021 h 6302930"/>
              <a:gd name="connsiteX6-73" fmla="*/ 535543 w 11216771"/>
              <a:gd name="connsiteY6-74" fmla="*/ 6201321 h 6302930"/>
              <a:gd name="connsiteX7-75" fmla="*/ 1932543 w 11216771"/>
              <a:gd name="connsiteY7-76" fmla="*/ 6188621 h 6302930"/>
              <a:gd name="connsiteX8-77" fmla="*/ 3634343 w 11216771"/>
              <a:gd name="connsiteY8-78" fmla="*/ 5934621 h 6302930"/>
              <a:gd name="connsiteX9-79" fmla="*/ 5691743 w 11216771"/>
              <a:gd name="connsiteY9-80" fmla="*/ 6302921 h 6302930"/>
              <a:gd name="connsiteX10-81" fmla="*/ 6593443 w 11216771"/>
              <a:gd name="connsiteY10-82" fmla="*/ 5947321 h 6302930"/>
              <a:gd name="connsiteX11-83" fmla="*/ 8244443 w 11216771"/>
              <a:gd name="connsiteY11-84" fmla="*/ 6226721 h 6302930"/>
              <a:gd name="connsiteX12-85" fmla="*/ 9768443 w 11216771"/>
              <a:gd name="connsiteY12-86" fmla="*/ 5706021 h 6302930"/>
              <a:gd name="connsiteX13-87" fmla="*/ 10962243 w 11216771"/>
              <a:gd name="connsiteY13-88" fmla="*/ 6201321 h 6302930"/>
              <a:gd name="connsiteX14-89" fmla="*/ 11127343 w 11216771"/>
              <a:gd name="connsiteY14-90" fmla="*/ 5121821 h 6302930"/>
              <a:gd name="connsiteX15-91" fmla="*/ 10746343 w 11216771"/>
              <a:gd name="connsiteY15-92" fmla="*/ 4016921 h 6302930"/>
              <a:gd name="connsiteX16-93" fmla="*/ 11013043 w 11216771"/>
              <a:gd name="connsiteY16-94" fmla="*/ 2861221 h 6302930"/>
              <a:gd name="connsiteX17-95" fmla="*/ 10974943 w 11216771"/>
              <a:gd name="connsiteY17-96" fmla="*/ 1819821 h 6302930"/>
              <a:gd name="connsiteX18-97" fmla="*/ 11216243 w 11216771"/>
              <a:gd name="connsiteY18-98" fmla="*/ 778421 h 6302930"/>
              <a:gd name="connsiteX19-99" fmla="*/ 10898743 w 11216771"/>
              <a:gd name="connsiteY19-100" fmla="*/ 245021 h 6302930"/>
              <a:gd name="connsiteX20-101" fmla="*/ 9946243 w 11216771"/>
              <a:gd name="connsiteY20-102" fmla="*/ 613321 h 6302930"/>
              <a:gd name="connsiteX21-103" fmla="*/ 9006443 w 11216771"/>
              <a:gd name="connsiteY21-104" fmla="*/ 105321 h 6302930"/>
              <a:gd name="connsiteX22-105" fmla="*/ 7723743 w 11216771"/>
              <a:gd name="connsiteY22-106" fmla="*/ 626021 h 6302930"/>
              <a:gd name="connsiteX23-107" fmla="*/ 6593443 w 11216771"/>
              <a:gd name="connsiteY23-108" fmla="*/ 118021 h 6302930"/>
              <a:gd name="connsiteX24-109" fmla="*/ 5120243 w 11216771"/>
              <a:gd name="connsiteY24-110" fmla="*/ 702221 h 6302930"/>
              <a:gd name="connsiteX25-111" fmla="*/ 4536043 w 11216771"/>
              <a:gd name="connsiteY25-112" fmla="*/ 130721 h 6302930"/>
              <a:gd name="connsiteX26-113" fmla="*/ 3151743 w 11216771"/>
              <a:gd name="connsiteY26-114" fmla="*/ 460921 h 6302930"/>
              <a:gd name="connsiteX27-115" fmla="*/ 1881743 w 11216771"/>
              <a:gd name="connsiteY27-116" fmla="*/ 156121 h 6302930"/>
              <a:gd name="connsiteX28-117" fmla="*/ 1008618 w 11216771"/>
              <a:gd name="connsiteY28-118" fmla="*/ 168821 h 6302930"/>
              <a:gd name="connsiteX29-119" fmla="*/ 256143 w 11216771"/>
              <a:gd name="connsiteY29-120" fmla="*/ 41821 h 6302930"/>
              <a:gd name="connsiteX0-121" fmla="*/ 224526 w 11185154"/>
              <a:gd name="connsiteY0-122" fmla="*/ 41821 h 6302930"/>
              <a:gd name="connsiteX1-123" fmla="*/ 34026 w 11185154"/>
              <a:gd name="connsiteY1-124" fmla="*/ 1007021 h 6302930"/>
              <a:gd name="connsiteX2-125" fmla="*/ 2276 w 11185154"/>
              <a:gd name="connsiteY2-126" fmla="*/ 2057946 h 6302930"/>
              <a:gd name="connsiteX3-127" fmla="*/ 62601 w 11185154"/>
              <a:gd name="connsiteY3-128" fmla="*/ 3216821 h 6302930"/>
              <a:gd name="connsiteX4-129" fmla="*/ 148326 w 11185154"/>
              <a:gd name="connsiteY4-130" fmla="*/ 4245521 h 6302930"/>
              <a:gd name="connsiteX5-131" fmla="*/ 719826 w 11185154"/>
              <a:gd name="connsiteY5-132" fmla="*/ 5452021 h 6302930"/>
              <a:gd name="connsiteX6-133" fmla="*/ 503926 w 11185154"/>
              <a:gd name="connsiteY6-134" fmla="*/ 6201321 h 6302930"/>
              <a:gd name="connsiteX7-135" fmla="*/ 1900926 w 11185154"/>
              <a:gd name="connsiteY7-136" fmla="*/ 6188621 h 6302930"/>
              <a:gd name="connsiteX8-137" fmla="*/ 3602726 w 11185154"/>
              <a:gd name="connsiteY8-138" fmla="*/ 5934621 h 6302930"/>
              <a:gd name="connsiteX9-139" fmla="*/ 5660126 w 11185154"/>
              <a:gd name="connsiteY9-140" fmla="*/ 6302921 h 6302930"/>
              <a:gd name="connsiteX10-141" fmla="*/ 6561826 w 11185154"/>
              <a:gd name="connsiteY10-142" fmla="*/ 5947321 h 6302930"/>
              <a:gd name="connsiteX11-143" fmla="*/ 8212826 w 11185154"/>
              <a:gd name="connsiteY11-144" fmla="*/ 6226721 h 6302930"/>
              <a:gd name="connsiteX12-145" fmla="*/ 9736826 w 11185154"/>
              <a:gd name="connsiteY12-146" fmla="*/ 5706021 h 6302930"/>
              <a:gd name="connsiteX13-147" fmla="*/ 10930626 w 11185154"/>
              <a:gd name="connsiteY13-148" fmla="*/ 6201321 h 6302930"/>
              <a:gd name="connsiteX14-149" fmla="*/ 11095726 w 11185154"/>
              <a:gd name="connsiteY14-150" fmla="*/ 5121821 h 6302930"/>
              <a:gd name="connsiteX15-151" fmla="*/ 10714726 w 11185154"/>
              <a:gd name="connsiteY15-152" fmla="*/ 4016921 h 6302930"/>
              <a:gd name="connsiteX16-153" fmla="*/ 10981426 w 11185154"/>
              <a:gd name="connsiteY16-154" fmla="*/ 2861221 h 6302930"/>
              <a:gd name="connsiteX17-155" fmla="*/ 10943326 w 11185154"/>
              <a:gd name="connsiteY17-156" fmla="*/ 1819821 h 6302930"/>
              <a:gd name="connsiteX18-157" fmla="*/ 11184626 w 11185154"/>
              <a:gd name="connsiteY18-158" fmla="*/ 778421 h 6302930"/>
              <a:gd name="connsiteX19-159" fmla="*/ 10867126 w 11185154"/>
              <a:gd name="connsiteY19-160" fmla="*/ 245021 h 6302930"/>
              <a:gd name="connsiteX20-161" fmla="*/ 9914626 w 11185154"/>
              <a:gd name="connsiteY20-162" fmla="*/ 613321 h 6302930"/>
              <a:gd name="connsiteX21-163" fmla="*/ 8974826 w 11185154"/>
              <a:gd name="connsiteY21-164" fmla="*/ 105321 h 6302930"/>
              <a:gd name="connsiteX22-165" fmla="*/ 7692126 w 11185154"/>
              <a:gd name="connsiteY22-166" fmla="*/ 626021 h 6302930"/>
              <a:gd name="connsiteX23-167" fmla="*/ 6561826 w 11185154"/>
              <a:gd name="connsiteY23-168" fmla="*/ 118021 h 6302930"/>
              <a:gd name="connsiteX24-169" fmla="*/ 5088626 w 11185154"/>
              <a:gd name="connsiteY24-170" fmla="*/ 702221 h 6302930"/>
              <a:gd name="connsiteX25-171" fmla="*/ 4504426 w 11185154"/>
              <a:gd name="connsiteY25-172" fmla="*/ 130721 h 6302930"/>
              <a:gd name="connsiteX26-173" fmla="*/ 3120126 w 11185154"/>
              <a:gd name="connsiteY26-174" fmla="*/ 460921 h 6302930"/>
              <a:gd name="connsiteX27-175" fmla="*/ 1850126 w 11185154"/>
              <a:gd name="connsiteY27-176" fmla="*/ 156121 h 6302930"/>
              <a:gd name="connsiteX28-177" fmla="*/ 977001 w 11185154"/>
              <a:gd name="connsiteY28-178" fmla="*/ 168821 h 6302930"/>
              <a:gd name="connsiteX29-179" fmla="*/ 224526 w 11185154"/>
              <a:gd name="connsiteY29-180" fmla="*/ 41821 h 6302930"/>
              <a:gd name="connsiteX0-181" fmla="*/ 350726 w 11311354"/>
              <a:gd name="connsiteY0-182" fmla="*/ 41821 h 6302930"/>
              <a:gd name="connsiteX1-183" fmla="*/ 160226 w 11311354"/>
              <a:gd name="connsiteY1-184" fmla="*/ 1007021 h 6302930"/>
              <a:gd name="connsiteX2-185" fmla="*/ 128476 w 11311354"/>
              <a:gd name="connsiteY2-186" fmla="*/ 2057946 h 6302930"/>
              <a:gd name="connsiteX3-187" fmla="*/ 188801 w 11311354"/>
              <a:gd name="connsiteY3-188" fmla="*/ 3216821 h 6302930"/>
              <a:gd name="connsiteX4-189" fmla="*/ 274526 w 11311354"/>
              <a:gd name="connsiteY4-190" fmla="*/ 4245521 h 6302930"/>
              <a:gd name="connsiteX5-191" fmla="*/ 7826 w 11311354"/>
              <a:gd name="connsiteY5-192" fmla="*/ 5585371 h 6302930"/>
              <a:gd name="connsiteX6-193" fmla="*/ 630126 w 11311354"/>
              <a:gd name="connsiteY6-194" fmla="*/ 6201321 h 6302930"/>
              <a:gd name="connsiteX7-195" fmla="*/ 2027126 w 11311354"/>
              <a:gd name="connsiteY7-196" fmla="*/ 6188621 h 6302930"/>
              <a:gd name="connsiteX8-197" fmla="*/ 3728926 w 11311354"/>
              <a:gd name="connsiteY8-198" fmla="*/ 5934621 h 6302930"/>
              <a:gd name="connsiteX9-199" fmla="*/ 5786326 w 11311354"/>
              <a:gd name="connsiteY9-200" fmla="*/ 6302921 h 6302930"/>
              <a:gd name="connsiteX10-201" fmla="*/ 6688026 w 11311354"/>
              <a:gd name="connsiteY10-202" fmla="*/ 5947321 h 6302930"/>
              <a:gd name="connsiteX11-203" fmla="*/ 8339026 w 11311354"/>
              <a:gd name="connsiteY11-204" fmla="*/ 6226721 h 6302930"/>
              <a:gd name="connsiteX12-205" fmla="*/ 9863026 w 11311354"/>
              <a:gd name="connsiteY12-206" fmla="*/ 5706021 h 6302930"/>
              <a:gd name="connsiteX13-207" fmla="*/ 11056826 w 11311354"/>
              <a:gd name="connsiteY13-208" fmla="*/ 6201321 h 6302930"/>
              <a:gd name="connsiteX14-209" fmla="*/ 11221926 w 11311354"/>
              <a:gd name="connsiteY14-210" fmla="*/ 5121821 h 6302930"/>
              <a:gd name="connsiteX15-211" fmla="*/ 10840926 w 11311354"/>
              <a:gd name="connsiteY15-212" fmla="*/ 4016921 h 6302930"/>
              <a:gd name="connsiteX16-213" fmla="*/ 11107626 w 11311354"/>
              <a:gd name="connsiteY16-214" fmla="*/ 2861221 h 6302930"/>
              <a:gd name="connsiteX17-215" fmla="*/ 11069526 w 11311354"/>
              <a:gd name="connsiteY17-216" fmla="*/ 1819821 h 6302930"/>
              <a:gd name="connsiteX18-217" fmla="*/ 11310826 w 11311354"/>
              <a:gd name="connsiteY18-218" fmla="*/ 778421 h 6302930"/>
              <a:gd name="connsiteX19-219" fmla="*/ 10993326 w 11311354"/>
              <a:gd name="connsiteY19-220" fmla="*/ 245021 h 6302930"/>
              <a:gd name="connsiteX20-221" fmla="*/ 10040826 w 11311354"/>
              <a:gd name="connsiteY20-222" fmla="*/ 613321 h 6302930"/>
              <a:gd name="connsiteX21-223" fmla="*/ 9101026 w 11311354"/>
              <a:gd name="connsiteY21-224" fmla="*/ 105321 h 6302930"/>
              <a:gd name="connsiteX22-225" fmla="*/ 7818326 w 11311354"/>
              <a:gd name="connsiteY22-226" fmla="*/ 626021 h 6302930"/>
              <a:gd name="connsiteX23-227" fmla="*/ 6688026 w 11311354"/>
              <a:gd name="connsiteY23-228" fmla="*/ 118021 h 6302930"/>
              <a:gd name="connsiteX24-229" fmla="*/ 5214826 w 11311354"/>
              <a:gd name="connsiteY24-230" fmla="*/ 702221 h 6302930"/>
              <a:gd name="connsiteX25-231" fmla="*/ 4630626 w 11311354"/>
              <a:gd name="connsiteY25-232" fmla="*/ 130721 h 6302930"/>
              <a:gd name="connsiteX26-233" fmla="*/ 3246326 w 11311354"/>
              <a:gd name="connsiteY26-234" fmla="*/ 460921 h 6302930"/>
              <a:gd name="connsiteX27-235" fmla="*/ 1976326 w 11311354"/>
              <a:gd name="connsiteY27-236" fmla="*/ 156121 h 6302930"/>
              <a:gd name="connsiteX28-237" fmla="*/ 1103201 w 11311354"/>
              <a:gd name="connsiteY28-238" fmla="*/ 168821 h 6302930"/>
              <a:gd name="connsiteX29-239" fmla="*/ 350726 w 11311354"/>
              <a:gd name="connsiteY29-240" fmla="*/ 41821 h 6302930"/>
              <a:gd name="connsiteX0-241" fmla="*/ 343066 w 11303694"/>
              <a:gd name="connsiteY0-242" fmla="*/ 41821 h 6302930"/>
              <a:gd name="connsiteX1-243" fmla="*/ 152566 w 11303694"/>
              <a:gd name="connsiteY1-244" fmla="*/ 1007021 h 6302930"/>
              <a:gd name="connsiteX2-245" fmla="*/ 120816 w 11303694"/>
              <a:gd name="connsiteY2-246" fmla="*/ 2057946 h 6302930"/>
              <a:gd name="connsiteX3-247" fmla="*/ 181141 w 11303694"/>
              <a:gd name="connsiteY3-248" fmla="*/ 3216821 h 6302930"/>
              <a:gd name="connsiteX4-249" fmla="*/ 266866 w 11303694"/>
              <a:gd name="connsiteY4-250" fmla="*/ 4245521 h 6302930"/>
              <a:gd name="connsiteX5-251" fmla="*/ 166 w 11303694"/>
              <a:gd name="connsiteY5-252" fmla="*/ 5585371 h 6302930"/>
              <a:gd name="connsiteX6-253" fmla="*/ 311315 w 11303694"/>
              <a:gd name="connsiteY6-254" fmla="*/ 6144171 h 6302930"/>
              <a:gd name="connsiteX7-255" fmla="*/ 622466 w 11303694"/>
              <a:gd name="connsiteY7-256" fmla="*/ 6201321 h 6302930"/>
              <a:gd name="connsiteX8-257" fmla="*/ 2019466 w 11303694"/>
              <a:gd name="connsiteY8-258" fmla="*/ 6188621 h 6302930"/>
              <a:gd name="connsiteX9-259" fmla="*/ 3721266 w 11303694"/>
              <a:gd name="connsiteY9-260" fmla="*/ 5934621 h 6302930"/>
              <a:gd name="connsiteX10-261" fmla="*/ 5778666 w 11303694"/>
              <a:gd name="connsiteY10-262" fmla="*/ 6302921 h 6302930"/>
              <a:gd name="connsiteX11-263" fmla="*/ 6680366 w 11303694"/>
              <a:gd name="connsiteY11-264" fmla="*/ 5947321 h 6302930"/>
              <a:gd name="connsiteX12-265" fmla="*/ 8331366 w 11303694"/>
              <a:gd name="connsiteY12-266" fmla="*/ 6226721 h 6302930"/>
              <a:gd name="connsiteX13-267" fmla="*/ 9855366 w 11303694"/>
              <a:gd name="connsiteY13-268" fmla="*/ 5706021 h 6302930"/>
              <a:gd name="connsiteX14-269" fmla="*/ 11049166 w 11303694"/>
              <a:gd name="connsiteY14-270" fmla="*/ 6201321 h 6302930"/>
              <a:gd name="connsiteX15-271" fmla="*/ 11214266 w 11303694"/>
              <a:gd name="connsiteY15-272" fmla="*/ 5121821 h 6302930"/>
              <a:gd name="connsiteX16-273" fmla="*/ 10833266 w 11303694"/>
              <a:gd name="connsiteY16-274" fmla="*/ 4016921 h 6302930"/>
              <a:gd name="connsiteX17-275" fmla="*/ 11099966 w 11303694"/>
              <a:gd name="connsiteY17-276" fmla="*/ 2861221 h 6302930"/>
              <a:gd name="connsiteX18-277" fmla="*/ 11061866 w 11303694"/>
              <a:gd name="connsiteY18-278" fmla="*/ 1819821 h 6302930"/>
              <a:gd name="connsiteX19-279" fmla="*/ 11303166 w 11303694"/>
              <a:gd name="connsiteY19-280" fmla="*/ 778421 h 6302930"/>
              <a:gd name="connsiteX20-281" fmla="*/ 10985666 w 11303694"/>
              <a:gd name="connsiteY20-282" fmla="*/ 245021 h 6302930"/>
              <a:gd name="connsiteX21-283" fmla="*/ 10033166 w 11303694"/>
              <a:gd name="connsiteY21-284" fmla="*/ 613321 h 6302930"/>
              <a:gd name="connsiteX22-285" fmla="*/ 9093366 w 11303694"/>
              <a:gd name="connsiteY22-286" fmla="*/ 105321 h 6302930"/>
              <a:gd name="connsiteX23-287" fmla="*/ 7810666 w 11303694"/>
              <a:gd name="connsiteY23-288" fmla="*/ 626021 h 6302930"/>
              <a:gd name="connsiteX24-289" fmla="*/ 6680366 w 11303694"/>
              <a:gd name="connsiteY24-290" fmla="*/ 118021 h 6302930"/>
              <a:gd name="connsiteX25-291" fmla="*/ 5207166 w 11303694"/>
              <a:gd name="connsiteY25-292" fmla="*/ 702221 h 6302930"/>
              <a:gd name="connsiteX26-293" fmla="*/ 4622966 w 11303694"/>
              <a:gd name="connsiteY26-294" fmla="*/ 130721 h 6302930"/>
              <a:gd name="connsiteX27-295" fmla="*/ 3238666 w 11303694"/>
              <a:gd name="connsiteY27-296" fmla="*/ 460921 h 6302930"/>
              <a:gd name="connsiteX28-297" fmla="*/ 1968666 w 11303694"/>
              <a:gd name="connsiteY28-298" fmla="*/ 156121 h 6302930"/>
              <a:gd name="connsiteX29-299" fmla="*/ 1095541 w 11303694"/>
              <a:gd name="connsiteY29-300" fmla="*/ 168821 h 6302930"/>
              <a:gd name="connsiteX30" fmla="*/ 343066 w 11303694"/>
              <a:gd name="connsiteY30" fmla="*/ 41821 h 6302930"/>
              <a:gd name="connsiteX0-301" fmla="*/ 353004 w 11313632"/>
              <a:gd name="connsiteY0-302" fmla="*/ 41821 h 6302930"/>
              <a:gd name="connsiteX1-303" fmla="*/ 162504 w 11313632"/>
              <a:gd name="connsiteY1-304" fmla="*/ 1007021 h 6302930"/>
              <a:gd name="connsiteX2-305" fmla="*/ 130754 w 11313632"/>
              <a:gd name="connsiteY2-306" fmla="*/ 2057946 h 6302930"/>
              <a:gd name="connsiteX3-307" fmla="*/ 191079 w 11313632"/>
              <a:gd name="connsiteY3-308" fmla="*/ 3216821 h 6302930"/>
              <a:gd name="connsiteX4-309" fmla="*/ 86304 w 11313632"/>
              <a:gd name="connsiteY4-310" fmla="*/ 4340771 h 6302930"/>
              <a:gd name="connsiteX5-311" fmla="*/ 10104 w 11313632"/>
              <a:gd name="connsiteY5-312" fmla="*/ 5585371 h 6302930"/>
              <a:gd name="connsiteX6-313" fmla="*/ 321253 w 11313632"/>
              <a:gd name="connsiteY6-314" fmla="*/ 6144171 h 6302930"/>
              <a:gd name="connsiteX7-315" fmla="*/ 632404 w 11313632"/>
              <a:gd name="connsiteY7-316" fmla="*/ 6201321 h 6302930"/>
              <a:gd name="connsiteX8-317" fmla="*/ 2029404 w 11313632"/>
              <a:gd name="connsiteY8-318" fmla="*/ 6188621 h 6302930"/>
              <a:gd name="connsiteX9-319" fmla="*/ 3731204 w 11313632"/>
              <a:gd name="connsiteY9-320" fmla="*/ 5934621 h 6302930"/>
              <a:gd name="connsiteX10-321" fmla="*/ 5788604 w 11313632"/>
              <a:gd name="connsiteY10-322" fmla="*/ 6302921 h 6302930"/>
              <a:gd name="connsiteX11-323" fmla="*/ 6690304 w 11313632"/>
              <a:gd name="connsiteY11-324" fmla="*/ 5947321 h 6302930"/>
              <a:gd name="connsiteX12-325" fmla="*/ 8341304 w 11313632"/>
              <a:gd name="connsiteY12-326" fmla="*/ 6226721 h 6302930"/>
              <a:gd name="connsiteX13-327" fmla="*/ 9865304 w 11313632"/>
              <a:gd name="connsiteY13-328" fmla="*/ 5706021 h 6302930"/>
              <a:gd name="connsiteX14-329" fmla="*/ 11059104 w 11313632"/>
              <a:gd name="connsiteY14-330" fmla="*/ 6201321 h 6302930"/>
              <a:gd name="connsiteX15-331" fmla="*/ 11224204 w 11313632"/>
              <a:gd name="connsiteY15-332" fmla="*/ 5121821 h 6302930"/>
              <a:gd name="connsiteX16-333" fmla="*/ 10843204 w 11313632"/>
              <a:gd name="connsiteY16-334" fmla="*/ 4016921 h 6302930"/>
              <a:gd name="connsiteX17-335" fmla="*/ 11109904 w 11313632"/>
              <a:gd name="connsiteY17-336" fmla="*/ 2861221 h 6302930"/>
              <a:gd name="connsiteX18-337" fmla="*/ 11071804 w 11313632"/>
              <a:gd name="connsiteY18-338" fmla="*/ 1819821 h 6302930"/>
              <a:gd name="connsiteX19-339" fmla="*/ 11313104 w 11313632"/>
              <a:gd name="connsiteY19-340" fmla="*/ 778421 h 6302930"/>
              <a:gd name="connsiteX20-341" fmla="*/ 10995604 w 11313632"/>
              <a:gd name="connsiteY20-342" fmla="*/ 245021 h 6302930"/>
              <a:gd name="connsiteX21-343" fmla="*/ 10043104 w 11313632"/>
              <a:gd name="connsiteY21-344" fmla="*/ 613321 h 6302930"/>
              <a:gd name="connsiteX22-345" fmla="*/ 9103304 w 11313632"/>
              <a:gd name="connsiteY22-346" fmla="*/ 105321 h 6302930"/>
              <a:gd name="connsiteX23-347" fmla="*/ 7820604 w 11313632"/>
              <a:gd name="connsiteY23-348" fmla="*/ 626021 h 6302930"/>
              <a:gd name="connsiteX24-349" fmla="*/ 6690304 w 11313632"/>
              <a:gd name="connsiteY24-350" fmla="*/ 118021 h 6302930"/>
              <a:gd name="connsiteX25-351" fmla="*/ 5217104 w 11313632"/>
              <a:gd name="connsiteY25-352" fmla="*/ 702221 h 6302930"/>
              <a:gd name="connsiteX26-353" fmla="*/ 4632904 w 11313632"/>
              <a:gd name="connsiteY26-354" fmla="*/ 130721 h 6302930"/>
              <a:gd name="connsiteX27-355" fmla="*/ 3248604 w 11313632"/>
              <a:gd name="connsiteY27-356" fmla="*/ 460921 h 6302930"/>
              <a:gd name="connsiteX28-357" fmla="*/ 1978604 w 11313632"/>
              <a:gd name="connsiteY28-358" fmla="*/ 156121 h 6302930"/>
              <a:gd name="connsiteX29-359" fmla="*/ 1105479 w 11313632"/>
              <a:gd name="connsiteY29-360" fmla="*/ 168821 h 6302930"/>
              <a:gd name="connsiteX30-361" fmla="*/ 353004 w 11313632"/>
              <a:gd name="connsiteY30-362" fmla="*/ 41821 h 6302930"/>
              <a:gd name="connsiteX0-363" fmla="*/ 353401 w 11314029"/>
              <a:gd name="connsiteY0-364" fmla="*/ 41821 h 6302930"/>
              <a:gd name="connsiteX1-365" fmla="*/ 162901 w 11314029"/>
              <a:gd name="connsiteY1-366" fmla="*/ 1007021 h 6302930"/>
              <a:gd name="connsiteX2-367" fmla="*/ 131151 w 11314029"/>
              <a:gd name="connsiteY2-368" fmla="*/ 2057946 h 6302930"/>
              <a:gd name="connsiteX3-369" fmla="*/ 220051 w 11314029"/>
              <a:gd name="connsiteY3-370" fmla="*/ 3578771 h 6302930"/>
              <a:gd name="connsiteX4-371" fmla="*/ 86701 w 11314029"/>
              <a:gd name="connsiteY4-372" fmla="*/ 4340771 h 6302930"/>
              <a:gd name="connsiteX5-373" fmla="*/ 10501 w 11314029"/>
              <a:gd name="connsiteY5-374" fmla="*/ 5585371 h 6302930"/>
              <a:gd name="connsiteX6-375" fmla="*/ 321650 w 11314029"/>
              <a:gd name="connsiteY6-376" fmla="*/ 6144171 h 6302930"/>
              <a:gd name="connsiteX7-377" fmla="*/ 632801 w 11314029"/>
              <a:gd name="connsiteY7-378" fmla="*/ 6201321 h 6302930"/>
              <a:gd name="connsiteX8-379" fmla="*/ 2029801 w 11314029"/>
              <a:gd name="connsiteY8-380" fmla="*/ 6188621 h 6302930"/>
              <a:gd name="connsiteX9-381" fmla="*/ 3731601 w 11314029"/>
              <a:gd name="connsiteY9-382" fmla="*/ 5934621 h 6302930"/>
              <a:gd name="connsiteX10-383" fmla="*/ 5789001 w 11314029"/>
              <a:gd name="connsiteY10-384" fmla="*/ 6302921 h 6302930"/>
              <a:gd name="connsiteX11-385" fmla="*/ 6690701 w 11314029"/>
              <a:gd name="connsiteY11-386" fmla="*/ 5947321 h 6302930"/>
              <a:gd name="connsiteX12-387" fmla="*/ 8341701 w 11314029"/>
              <a:gd name="connsiteY12-388" fmla="*/ 6226721 h 6302930"/>
              <a:gd name="connsiteX13-389" fmla="*/ 9865701 w 11314029"/>
              <a:gd name="connsiteY13-390" fmla="*/ 5706021 h 6302930"/>
              <a:gd name="connsiteX14-391" fmla="*/ 11059501 w 11314029"/>
              <a:gd name="connsiteY14-392" fmla="*/ 6201321 h 6302930"/>
              <a:gd name="connsiteX15-393" fmla="*/ 11224601 w 11314029"/>
              <a:gd name="connsiteY15-394" fmla="*/ 5121821 h 6302930"/>
              <a:gd name="connsiteX16-395" fmla="*/ 10843601 w 11314029"/>
              <a:gd name="connsiteY16-396" fmla="*/ 4016921 h 6302930"/>
              <a:gd name="connsiteX17-397" fmla="*/ 11110301 w 11314029"/>
              <a:gd name="connsiteY17-398" fmla="*/ 2861221 h 6302930"/>
              <a:gd name="connsiteX18-399" fmla="*/ 11072201 w 11314029"/>
              <a:gd name="connsiteY18-400" fmla="*/ 1819821 h 6302930"/>
              <a:gd name="connsiteX19-401" fmla="*/ 11313501 w 11314029"/>
              <a:gd name="connsiteY19-402" fmla="*/ 778421 h 6302930"/>
              <a:gd name="connsiteX20-403" fmla="*/ 10996001 w 11314029"/>
              <a:gd name="connsiteY20-404" fmla="*/ 245021 h 6302930"/>
              <a:gd name="connsiteX21-405" fmla="*/ 10043501 w 11314029"/>
              <a:gd name="connsiteY21-406" fmla="*/ 613321 h 6302930"/>
              <a:gd name="connsiteX22-407" fmla="*/ 9103701 w 11314029"/>
              <a:gd name="connsiteY22-408" fmla="*/ 105321 h 6302930"/>
              <a:gd name="connsiteX23-409" fmla="*/ 7821001 w 11314029"/>
              <a:gd name="connsiteY23-410" fmla="*/ 626021 h 6302930"/>
              <a:gd name="connsiteX24-411" fmla="*/ 6690701 w 11314029"/>
              <a:gd name="connsiteY24-412" fmla="*/ 118021 h 6302930"/>
              <a:gd name="connsiteX25-413" fmla="*/ 5217501 w 11314029"/>
              <a:gd name="connsiteY25-414" fmla="*/ 702221 h 6302930"/>
              <a:gd name="connsiteX26-415" fmla="*/ 4633301 w 11314029"/>
              <a:gd name="connsiteY26-416" fmla="*/ 130721 h 6302930"/>
              <a:gd name="connsiteX27-417" fmla="*/ 3249001 w 11314029"/>
              <a:gd name="connsiteY27-418" fmla="*/ 460921 h 6302930"/>
              <a:gd name="connsiteX28-419" fmla="*/ 1979001 w 11314029"/>
              <a:gd name="connsiteY28-420" fmla="*/ 156121 h 6302930"/>
              <a:gd name="connsiteX29-421" fmla="*/ 1105876 w 11314029"/>
              <a:gd name="connsiteY29-422" fmla="*/ 168821 h 6302930"/>
              <a:gd name="connsiteX30-423" fmla="*/ 353401 w 11314029"/>
              <a:gd name="connsiteY30-424" fmla="*/ 41821 h 6302930"/>
              <a:gd name="connsiteX0-425" fmla="*/ 365646 w 11326274"/>
              <a:gd name="connsiteY0-426" fmla="*/ 41821 h 6302930"/>
              <a:gd name="connsiteX1-427" fmla="*/ 175146 w 11326274"/>
              <a:gd name="connsiteY1-428" fmla="*/ 1007021 h 6302930"/>
              <a:gd name="connsiteX2-429" fmla="*/ 521 w 11326274"/>
              <a:gd name="connsiteY2-430" fmla="*/ 2172246 h 6302930"/>
              <a:gd name="connsiteX3-431" fmla="*/ 232296 w 11326274"/>
              <a:gd name="connsiteY3-432" fmla="*/ 3578771 h 6302930"/>
              <a:gd name="connsiteX4-433" fmla="*/ 98946 w 11326274"/>
              <a:gd name="connsiteY4-434" fmla="*/ 4340771 h 6302930"/>
              <a:gd name="connsiteX5-435" fmla="*/ 22746 w 11326274"/>
              <a:gd name="connsiteY5-436" fmla="*/ 5585371 h 6302930"/>
              <a:gd name="connsiteX6-437" fmla="*/ 333895 w 11326274"/>
              <a:gd name="connsiteY6-438" fmla="*/ 6144171 h 6302930"/>
              <a:gd name="connsiteX7-439" fmla="*/ 645046 w 11326274"/>
              <a:gd name="connsiteY7-440" fmla="*/ 6201321 h 6302930"/>
              <a:gd name="connsiteX8-441" fmla="*/ 2042046 w 11326274"/>
              <a:gd name="connsiteY8-442" fmla="*/ 6188621 h 6302930"/>
              <a:gd name="connsiteX9-443" fmla="*/ 3743846 w 11326274"/>
              <a:gd name="connsiteY9-444" fmla="*/ 5934621 h 6302930"/>
              <a:gd name="connsiteX10-445" fmla="*/ 5801246 w 11326274"/>
              <a:gd name="connsiteY10-446" fmla="*/ 6302921 h 6302930"/>
              <a:gd name="connsiteX11-447" fmla="*/ 6702946 w 11326274"/>
              <a:gd name="connsiteY11-448" fmla="*/ 5947321 h 6302930"/>
              <a:gd name="connsiteX12-449" fmla="*/ 8353946 w 11326274"/>
              <a:gd name="connsiteY12-450" fmla="*/ 6226721 h 6302930"/>
              <a:gd name="connsiteX13-451" fmla="*/ 9877946 w 11326274"/>
              <a:gd name="connsiteY13-452" fmla="*/ 5706021 h 6302930"/>
              <a:gd name="connsiteX14-453" fmla="*/ 11071746 w 11326274"/>
              <a:gd name="connsiteY14-454" fmla="*/ 6201321 h 6302930"/>
              <a:gd name="connsiteX15-455" fmla="*/ 11236846 w 11326274"/>
              <a:gd name="connsiteY15-456" fmla="*/ 5121821 h 6302930"/>
              <a:gd name="connsiteX16-457" fmla="*/ 10855846 w 11326274"/>
              <a:gd name="connsiteY16-458" fmla="*/ 4016921 h 6302930"/>
              <a:gd name="connsiteX17-459" fmla="*/ 11122546 w 11326274"/>
              <a:gd name="connsiteY17-460" fmla="*/ 2861221 h 6302930"/>
              <a:gd name="connsiteX18-461" fmla="*/ 11084446 w 11326274"/>
              <a:gd name="connsiteY18-462" fmla="*/ 1819821 h 6302930"/>
              <a:gd name="connsiteX19-463" fmla="*/ 11325746 w 11326274"/>
              <a:gd name="connsiteY19-464" fmla="*/ 778421 h 6302930"/>
              <a:gd name="connsiteX20-465" fmla="*/ 11008246 w 11326274"/>
              <a:gd name="connsiteY20-466" fmla="*/ 245021 h 6302930"/>
              <a:gd name="connsiteX21-467" fmla="*/ 10055746 w 11326274"/>
              <a:gd name="connsiteY21-468" fmla="*/ 613321 h 6302930"/>
              <a:gd name="connsiteX22-469" fmla="*/ 9115946 w 11326274"/>
              <a:gd name="connsiteY22-470" fmla="*/ 105321 h 6302930"/>
              <a:gd name="connsiteX23-471" fmla="*/ 7833246 w 11326274"/>
              <a:gd name="connsiteY23-472" fmla="*/ 626021 h 6302930"/>
              <a:gd name="connsiteX24-473" fmla="*/ 6702946 w 11326274"/>
              <a:gd name="connsiteY24-474" fmla="*/ 118021 h 6302930"/>
              <a:gd name="connsiteX25-475" fmla="*/ 5229746 w 11326274"/>
              <a:gd name="connsiteY25-476" fmla="*/ 702221 h 6302930"/>
              <a:gd name="connsiteX26-477" fmla="*/ 4645546 w 11326274"/>
              <a:gd name="connsiteY26-478" fmla="*/ 130721 h 6302930"/>
              <a:gd name="connsiteX27-479" fmla="*/ 3261246 w 11326274"/>
              <a:gd name="connsiteY27-480" fmla="*/ 460921 h 6302930"/>
              <a:gd name="connsiteX28-481" fmla="*/ 1991246 w 11326274"/>
              <a:gd name="connsiteY28-482" fmla="*/ 156121 h 6302930"/>
              <a:gd name="connsiteX29-483" fmla="*/ 1118121 w 11326274"/>
              <a:gd name="connsiteY29-484" fmla="*/ 168821 h 6302930"/>
              <a:gd name="connsiteX30-485" fmla="*/ 365646 w 11326274"/>
              <a:gd name="connsiteY30-486" fmla="*/ 41821 h 6302930"/>
              <a:gd name="connsiteX0-487" fmla="*/ 382120 w 11342748"/>
              <a:gd name="connsiteY0-488" fmla="*/ 32512 h 6293621"/>
              <a:gd name="connsiteX1-489" fmla="*/ 58270 w 11342748"/>
              <a:gd name="connsiteY1-490" fmla="*/ 854837 h 6293621"/>
              <a:gd name="connsiteX2-491" fmla="*/ 16995 w 11342748"/>
              <a:gd name="connsiteY2-492" fmla="*/ 2162937 h 6293621"/>
              <a:gd name="connsiteX3-493" fmla="*/ 248770 w 11342748"/>
              <a:gd name="connsiteY3-494" fmla="*/ 3569462 h 6293621"/>
              <a:gd name="connsiteX4-495" fmla="*/ 115420 w 11342748"/>
              <a:gd name="connsiteY4-496" fmla="*/ 4331462 h 6293621"/>
              <a:gd name="connsiteX5-497" fmla="*/ 39220 w 11342748"/>
              <a:gd name="connsiteY5-498" fmla="*/ 5576062 h 6293621"/>
              <a:gd name="connsiteX6-499" fmla="*/ 350369 w 11342748"/>
              <a:gd name="connsiteY6-500" fmla="*/ 6134862 h 6293621"/>
              <a:gd name="connsiteX7-501" fmla="*/ 661520 w 11342748"/>
              <a:gd name="connsiteY7-502" fmla="*/ 6192012 h 6293621"/>
              <a:gd name="connsiteX8-503" fmla="*/ 2058520 w 11342748"/>
              <a:gd name="connsiteY8-504" fmla="*/ 6179312 h 6293621"/>
              <a:gd name="connsiteX9-505" fmla="*/ 3760320 w 11342748"/>
              <a:gd name="connsiteY9-506" fmla="*/ 5925312 h 6293621"/>
              <a:gd name="connsiteX10-507" fmla="*/ 5817720 w 11342748"/>
              <a:gd name="connsiteY10-508" fmla="*/ 6293612 h 6293621"/>
              <a:gd name="connsiteX11-509" fmla="*/ 6719420 w 11342748"/>
              <a:gd name="connsiteY11-510" fmla="*/ 5938012 h 6293621"/>
              <a:gd name="connsiteX12-511" fmla="*/ 8370420 w 11342748"/>
              <a:gd name="connsiteY12-512" fmla="*/ 6217412 h 6293621"/>
              <a:gd name="connsiteX13-513" fmla="*/ 9894420 w 11342748"/>
              <a:gd name="connsiteY13-514" fmla="*/ 5696712 h 6293621"/>
              <a:gd name="connsiteX14-515" fmla="*/ 11088220 w 11342748"/>
              <a:gd name="connsiteY14-516" fmla="*/ 6192012 h 6293621"/>
              <a:gd name="connsiteX15-517" fmla="*/ 11253320 w 11342748"/>
              <a:gd name="connsiteY15-518" fmla="*/ 5112512 h 6293621"/>
              <a:gd name="connsiteX16-519" fmla="*/ 10872320 w 11342748"/>
              <a:gd name="connsiteY16-520" fmla="*/ 4007612 h 6293621"/>
              <a:gd name="connsiteX17-521" fmla="*/ 11139020 w 11342748"/>
              <a:gd name="connsiteY17-522" fmla="*/ 2851912 h 6293621"/>
              <a:gd name="connsiteX18-523" fmla="*/ 11100920 w 11342748"/>
              <a:gd name="connsiteY18-524" fmla="*/ 1810512 h 6293621"/>
              <a:gd name="connsiteX19-525" fmla="*/ 11342220 w 11342748"/>
              <a:gd name="connsiteY19-526" fmla="*/ 769112 h 6293621"/>
              <a:gd name="connsiteX20-527" fmla="*/ 11024720 w 11342748"/>
              <a:gd name="connsiteY20-528" fmla="*/ 235712 h 6293621"/>
              <a:gd name="connsiteX21-529" fmla="*/ 10072220 w 11342748"/>
              <a:gd name="connsiteY21-530" fmla="*/ 604012 h 6293621"/>
              <a:gd name="connsiteX22-531" fmla="*/ 9132420 w 11342748"/>
              <a:gd name="connsiteY22-532" fmla="*/ 96012 h 6293621"/>
              <a:gd name="connsiteX23-533" fmla="*/ 7849720 w 11342748"/>
              <a:gd name="connsiteY23-534" fmla="*/ 616712 h 6293621"/>
              <a:gd name="connsiteX24-535" fmla="*/ 6719420 w 11342748"/>
              <a:gd name="connsiteY24-536" fmla="*/ 108712 h 6293621"/>
              <a:gd name="connsiteX25-537" fmla="*/ 5246220 w 11342748"/>
              <a:gd name="connsiteY25-538" fmla="*/ 692912 h 6293621"/>
              <a:gd name="connsiteX26-539" fmla="*/ 4662020 w 11342748"/>
              <a:gd name="connsiteY26-540" fmla="*/ 121412 h 6293621"/>
              <a:gd name="connsiteX27-541" fmla="*/ 3277720 w 11342748"/>
              <a:gd name="connsiteY27-542" fmla="*/ 451612 h 6293621"/>
              <a:gd name="connsiteX28-543" fmla="*/ 2007720 w 11342748"/>
              <a:gd name="connsiteY28-544" fmla="*/ 146812 h 6293621"/>
              <a:gd name="connsiteX29-545" fmla="*/ 1134595 w 11342748"/>
              <a:gd name="connsiteY29-546" fmla="*/ 159512 h 6293621"/>
              <a:gd name="connsiteX30-547" fmla="*/ 382120 w 11342748"/>
              <a:gd name="connsiteY30-548" fmla="*/ 32512 h 6293621"/>
              <a:gd name="connsiteX0-549" fmla="*/ 382120 w 11342748"/>
              <a:gd name="connsiteY0-550" fmla="*/ 59512 h 6320621"/>
              <a:gd name="connsiteX1-551" fmla="*/ 58270 w 11342748"/>
              <a:gd name="connsiteY1-552" fmla="*/ 881837 h 6320621"/>
              <a:gd name="connsiteX2-553" fmla="*/ 16995 w 11342748"/>
              <a:gd name="connsiteY2-554" fmla="*/ 2189937 h 6320621"/>
              <a:gd name="connsiteX3-555" fmla="*/ 248770 w 11342748"/>
              <a:gd name="connsiteY3-556" fmla="*/ 3596462 h 6320621"/>
              <a:gd name="connsiteX4-557" fmla="*/ 115420 w 11342748"/>
              <a:gd name="connsiteY4-558" fmla="*/ 4358462 h 6320621"/>
              <a:gd name="connsiteX5-559" fmla="*/ 39220 w 11342748"/>
              <a:gd name="connsiteY5-560" fmla="*/ 5603062 h 6320621"/>
              <a:gd name="connsiteX6-561" fmla="*/ 350369 w 11342748"/>
              <a:gd name="connsiteY6-562" fmla="*/ 6161862 h 6320621"/>
              <a:gd name="connsiteX7-563" fmla="*/ 661520 w 11342748"/>
              <a:gd name="connsiteY7-564" fmla="*/ 6219012 h 6320621"/>
              <a:gd name="connsiteX8-565" fmla="*/ 2058520 w 11342748"/>
              <a:gd name="connsiteY8-566" fmla="*/ 6206312 h 6320621"/>
              <a:gd name="connsiteX9-567" fmla="*/ 3760320 w 11342748"/>
              <a:gd name="connsiteY9-568" fmla="*/ 5952312 h 6320621"/>
              <a:gd name="connsiteX10-569" fmla="*/ 5817720 w 11342748"/>
              <a:gd name="connsiteY10-570" fmla="*/ 6320612 h 6320621"/>
              <a:gd name="connsiteX11-571" fmla="*/ 6719420 w 11342748"/>
              <a:gd name="connsiteY11-572" fmla="*/ 5965012 h 6320621"/>
              <a:gd name="connsiteX12-573" fmla="*/ 8370420 w 11342748"/>
              <a:gd name="connsiteY12-574" fmla="*/ 6244412 h 6320621"/>
              <a:gd name="connsiteX13-575" fmla="*/ 9894420 w 11342748"/>
              <a:gd name="connsiteY13-576" fmla="*/ 5723712 h 6320621"/>
              <a:gd name="connsiteX14-577" fmla="*/ 11088220 w 11342748"/>
              <a:gd name="connsiteY14-578" fmla="*/ 6219012 h 6320621"/>
              <a:gd name="connsiteX15-579" fmla="*/ 11253320 w 11342748"/>
              <a:gd name="connsiteY15-580" fmla="*/ 5139512 h 6320621"/>
              <a:gd name="connsiteX16-581" fmla="*/ 10872320 w 11342748"/>
              <a:gd name="connsiteY16-582" fmla="*/ 4034612 h 6320621"/>
              <a:gd name="connsiteX17-583" fmla="*/ 11139020 w 11342748"/>
              <a:gd name="connsiteY17-584" fmla="*/ 2878912 h 6320621"/>
              <a:gd name="connsiteX18-585" fmla="*/ 11100920 w 11342748"/>
              <a:gd name="connsiteY18-586" fmla="*/ 1837512 h 6320621"/>
              <a:gd name="connsiteX19-587" fmla="*/ 11342220 w 11342748"/>
              <a:gd name="connsiteY19-588" fmla="*/ 796112 h 6320621"/>
              <a:gd name="connsiteX20-589" fmla="*/ 11024720 w 11342748"/>
              <a:gd name="connsiteY20-590" fmla="*/ 262712 h 6320621"/>
              <a:gd name="connsiteX21-591" fmla="*/ 10072220 w 11342748"/>
              <a:gd name="connsiteY21-592" fmla="*/ 631012 h 6320621"/>
              <a:gd name="connsiteX22-593" fmla="*/ 9132420 w 11342748"/>
              <a:gd name="connsiteY22-594" fmla="*/ 123012 h 6320621"/>
              <a:gd name="connsiteX23-595" fmla="*/ 7849720 w 11342748"/>
              <a:gd name="connsiteY23-596" fmla="*/ 643712 h 6320621"/>
              <a:gd name="connsiteX24-597" fmla="*/ 6719420 w 11342748"/>
              <a:gd name="connsiteY24-598" fmla="*/ 135712 h 6320621"/>
              <a:gd name="connsiteX25-599" fmla="*/ 5246220 w 11342748"/>
              <a:gd name="connsiteY25-600" fmla="*/ 719912 h 6320621"/>
              <a:gd name="connsiteX26-601" fmla="*/ 4662020 w 11342748"/>
              <a:gd name="connsiteY26-602" fmla="*/ 148412 h 6320621"/>
              <a:gd name="connsiteX27-603" fmla="*/ 3277720 w 11342748"/>
              <a:gd name="connsiteY27-604" fmla="*/ 478612 h 6320621"/>
              <a:gd name="connsiteX28-605" fmla="*/ 2007720 w 11342748"/>
              <a:gd name="connsiteY28-606" fmla="*/ 173812 h 6320621"/>
              <a:gd name="connsiteX29-607" fmla="*/ 1239370 w 11342748"/>
              <a:gd name="connsiteY29-608" fmla="*/ 72212 h 6320621"/>
              <a:gd name="connsiteX30-609" fmla="*/ 382120 w 11342748"/>
              <a:gd name="connsiteY30-610" fmla="*/ 59512 h 6320621"/>
              <a:gd name="connsiteX0-611" fmla="*/ 366751 w 11327379"/>
              <a:gd name="connsiteY0-612" fmla="*/ 59512 h 6320621"/>
              <a:gd name="connsiteX1-613" fmla="*/ 42901 w 11327379"/>
              <a:gd name="connsiteY1-614" fmla="*/ 881837 h 6320621"/>
              <a:gd name="connsiteX2-615" fmla="*/ 1626 w 11327379"/>
              <a:gd name="connsiteY2-616" fmla="*/ 2189937 h 6320621"/>
              <a:gd name="connsiteX3-617" fmla="*/ 23851 w 11327379"/>
              <a:gd name="connsiteY3-618" fmla="*/ 3558362 h 6320621"/>
              <a:gd name="connsiteX4-619" fmla="*/ 100051 w 11327379"/>
              <a:gd name="connsiteY4-620" fmla="*/ 4358462 h 6320621"/>
              <a:gd name="connsiteX5-621" fmla="*/ 23851 w 11327379"/>
              <a:gd name="connsiteY5-622" fmla="*/ 5603062 h 6320621"/>
              <a:gd name="connsiteX6-623" fmla="*/ 335000 w 11327379"/>
              <a:gd name="connsiteY6-624" fmla="*/ 6161862 h 6320621"/>
              <a:gd name="connsiteX7-625" fmla="*/ 646151 w 11327379"/>
              <a:gd name="connsiteY7-626" fmla="*/ 6219012 h 6320621"/>
              <a:gd name="connsiteX8-627" fmla="*/ 2043151 w 11327379"/>
              <a:gd name="connsiteY8-628" fmla="*/ 6206312 h 6320621"/>
              <a:gd name="connsiteX9-629" fmla="*/ 3744951 w 11327379"/>
              <a:gd name="connsiteY9-630" fmla="*/ 5952312 h 6320621"/>
              <a:gd name="connsiteX10-631" fmla="*/ 5802351 w 11327379"/>
              <a:gd name="connsiteY10-632" fmla="*/ 6320612 h 6320621"/>
              <a:gd name="connsiteX11-633" fmla="*/ 6704051 w 11327379"/>
              <a:gd name="connsiteY11-634" fmla="*/ 5965012 h 6320621"/>
              <a:gd name="connsiteX12-635" fmla="*/ 8355051 w 11327379"/>
              <a:gd name="connsiteY12-636" fmla="*/ 6244412 h 6320621"/>
              <a:gd name="connsiteX13-637" fmla="*/ 9879051 w 11327379"/>
              <a:gd name="connsiteY13-638" fmla="*/ 5723712 h 6320621"/>
              <a:gd name="connsiteX14-639" fmla="*/ 11072851 w 11327379"/>
              <a:gd name="connsiteY14-640" fmla="*/ 6219012 h 6320621"/>
              <a:gd name="connsiteX15-641" fmla="*/ 11237951 w 11327379"/>
              <a:gd name="connsiteY15-642" fmla="*/ 5139512 h 6320621"/>
              <a:gd name="connsiteX16-643" fmla="*/ 10856951 w 11327379"/>
              <a:gd name="connsiteY16-644" fmla="*/ 4034612 h 6320621"/>
              <a:gd name="connsiteX17-645" fmla="*/ 11123651 w 11327379"/>
              <a:gd name="connsiteY17-646" fmla="*/ 2878912 h 6320621"/>
              <a:gd name="connsiteX18-647" fmla="*/ 11085551 w 11327379"/>
              <a:gd name="connsiteY18-648" fmla="*/ 1837512 h 6320621"/>
              <a:gd name="connsiteX19-649" fmla="*/ 11326851 w 11327379"/>
              <a:gd name="connsiteY19-650" fmla="*/ 796112 h 6320621"/>
              <a:gd name="connsiteX20-651" fmla="*/ 11009351 w 11327379"/>
              <a:gd name="connsiteY20-652" fmla="*/ 262712 h 6320621"/>
              <a:gd name="connsiteX21-653" fmla="*/ 10056851 w 11327379"/>
              <a:gd name="connsiteY21-654" fmla="*/ 631012 h 6320621"/>
              <a:gd name="connsiteX22-655" fmla="*/ 9117051 w 11327379"/>
              <a:gd name="connsiteY22-656" fmla="*/ 123012 h 6320621"/>
              <a:gd name="connsiteX23-657" fmla="*/ 7834351 w 11327379"/>
              <a:gd name="connsiteY23-658" fmla="*/ 643712 h 6320621"/>
              <a:gd name="connsiteX24-659" fmla="*/ 6704051 w 11327379"/>
              <a:gd name="connsiteY24-660" fmla="*/ 135712 h 6320621"/>
              <a:gd name="connsiteX25-661" fmla="*/ 5230851 w 11327379"/>
              <a:gd name="connsiteY25-662" fmla="*/ 719912 h 6320621"/>
              <a:gd name="connsiteX26-663" fmla="*/ 4646651 w 11327379"/>
              <a:gd name="connsiteY26-664" fmla="*/ 148412 h 6320621"/>
              <a:gd name="connsiteX27-665" fmla="*/ 3262351 w 11327379"/>
              <a:gd name="connsiteY27-666" fmla="*/ 478612 h 6320621"/>
              <a:gd name="connsiteX28-667" fmla="*/ 1992351 w 11327379"/>
              <a:gd name="connsiteY28-668" fmla="*/ 173812 h 6320621"/>
              <a:gd name="connsiteX29-669" fmla="*/ 1224001 w 11327379"/>
              <a:gd name="connsiteY29-670" fmla="*/ 72212 h 6320621"/>
              <a:gd name="connsiteX30-671" fmla="*/ 366751 w 11327379"/>
              <a:gd name="connsiteY30-672" fmla="*/ 59512 h 6320621"/>
              <a:gd name="connsiteX0-673" fmla="*/ 424692 w 11385320"/>
              <a:gd name="connsiteY0-674" fmla="*/ 59512 h 6320621"/>
              <a:gd name="connsiteX1-675" fmla="*/ 100842 w 11385320"/>
              <a:gd name="connsiteY1-676" fmla="*/ 881837 h 6320621"/>
              <a:gd name="connsiteX2-677" fmla="*/ 59567 w 11385320"/>
              <a:gd name="connsiteY2-678" fmla="*/ 2189937 h 6320621"/>
              <a:gd name="connsiteX3-679" fmla="*/ 81792 w 11385320"/>
              <a:gd name="connsiteY3-680" fmla="*/ 3558362 h 6320621"/>
              <a:gd name="connsiteX4-681" fmla="*/ 157992 w 11385320"/>
              <a:gd name="connsiteY4-682" fmla="*/ 4358462 h 6320621"/>
              <a:gd name="connsiteX5-683" fmla="*/ 5592 w 11385320"/>
              <a:gd name="connsiteY5-684" fmla="*/ 5612587 h 6320621"/>
              <a:gd name="connsiteX6-685" fmla="*/ 392941 w 11385320"/>
              <a:gd name="connsiteY6-686" fmla="*/ 6161862 h 6320621"/>
              <a:gd name="connsiteX7-687" fmla="*/ 704092 w 11385320"/>
              <a:gd name="connsiteY7-688" fmla="*/ 6219012 h 6320621"/>
              <a:gd name="connsiteX8-689" fmla="*/ 2101092 w 11385320"/>
              <a:gd name="connsiteY8-690" fmla="*/ 6206312 h 6320621"/>
              <a:gd name="connsiteX9-691" fmla="*/ 3802892 w 11385320"/>
              <a:gd name="connsiteY9-692" fmla="*/ 5952312 h 6320621"/>
              <a:gd name="connsiteX10-693" fmla="*/ 5860292 w 11385320"/>
              <a:gd name="connsiteY10-694" fmla="*/ 6320612 h 6320621"/>
              <a:gd name="connsiteX11-695" fmla="*/ 6761992 w 11385320"/>
              <a:gd name="connsiteY11-696" fmla="*/ 5965012 h 6320621"/>
              <a:gd name="connsiteX12-697" fmla="*/ 8412992 w 11385320"/>
              <a:gd name="connsiteY12-698" fmla="*/ 6244412 h 6320621"/>
              <a:gd name="connsiteX13-699" fmla="*/ 9936992 w 11385320"/>
              <a:gd name="connsiteY13-700" fmla="*/ 5723712 h 6320621"/>
              <a:gd name="connsiteX14-701" fmla="*/ 11130792 w 11385320"/>
              <a:gd name="connsiteY14-702" fmla="*/ 6219012 h 6320621"/>
              <a:gd name="connsiteX15-703" fmla="*/ 11295892 w 11385320"/>
              <a:gd name="connsiteY15-704" fmla="*/ 5139512 h 6320621"/>
              <a:gd name="connsiteX16-705" fmla="*/ 10914892 w 11385320"/>
              <a:gd name="connsiteY16-706" fmla="*/ 4034612 h 6320621"/>
              <a:gd name="connsiteX17-707" fmla="*/ 11181592 w 11385320"/>
              <a:gd name="connsiteY17-708" fmla="*/ 2878912 h 6320621"/>
              <a:gd name="connsiteX18-709" fmla="*/ 11143492 w 11385320"/>
              <a:gd name="connsiteY18-710" fmla="*/ 1837512 h 6320621"/>
              <a:gd name="connsiteX19-711" fmla="*/ 11384792 w 11385320"/>
              <a:gd name="connsiteY19-712" fmla="*/ 796112 h 6320621"/>
              <a:gd name="connsiteX20-713" fmla="*/ 11067292 w 11385320"/>
              <a:gd name="connsiteY20-714" fmla="*/ 262712 h 6320621"/>
              <a:gd name="connsiteX21-715" fmla="*/ 10114792 w 11385320"/>
              <a:gd name="connsiteY21-716" fmla="*/ 631012 h 6320621"/>
              <a:gd name="connsiteX22-717" fmla="*/ 9174992 w 11385320"/>
              <a:gd name="connsiteY22-718" fmla="*/ 123012 h 6320621"/>
              <a:gd name="connsiteX23-719" fmla="*/ 7892292 w 11385320"/>
              <a:gd name="connsiteY23-720" fmla="*/ 643712 h 6320621"/>
              <a:gd name="connsiteX24-721" fmla="*/ 6761992 w 11385320"/>
              <a:gd name="connsiteY24-722" fmla="*/ 135712 h 6320621"/>
              <a:gd name="connsiteX25-723" fmla="*/ 5288792 w 11385320"/>
              <a:gd name="connsiteY25-724" fmla="*/ 719912 h 6320621"/>
              <a:gd name="connsiteX26-725" fmla="*/ 4704592 w 11385320"/>
              <a:gd name="connsiteY26-726" fmla="*/ 148412 h 6320621"/>
              <a:gd name="connsiteX27-727" fmla="*/ 3320292 w 11385320"/>
              <a:gd name="connsiteY27-728" fmla="*/ 478612 h 6320621"/>
              <a:gd name="connsiteX28-729" fmla="*/ 2050292 w 11385320"/>
              <a:gd name="connsiteY28-730" fmla="*/ 173812 h 6320621"/>
              <a:gd name="connsiteX29-731" fmla="*/ 1281942 w 11385320"/>
              <a:gd name="connsiteY29-732" fmla="*/ 72212 h 6320621"/>
              <a:gd name="connsiteX30-733" fmla="*/ 424692 w 11385320"/>
              <a:gd name="connsiteY30-734" fmla="*/ 59512 h 6320621"/>
              <a:gd name="connsiteX0-735" fmla="*/ 421104 w 11381732"/>
              <a:gd name="connsiteY0-736" fmla="*/ 59512 h 6320621"/>
              <a:gd name="connsiteX1-737" fmla="*/ 97254 w 11381732"/>
              <a:gd name="connsiteY1-738" fmla="*/ 881837 h 6320621"/>
              <a:gd name="connsiteX2-739" fmla="*/ 55979 w 11381732"/>
              <a:gd name="connsiteY2-740" fmla="*/ 2189937 h 6320621"/>
              <a:gd name="connsiteX3-741" fmla="*/ 78204 w 11381732"/>
              <a:gd name="connsiteY3-742" fmla="*/ 3558362 h 6320621"/>
              <a:gd name="connsiteX4-743" fmla="*/ 154404 w 11381732"/>
              <a:gd name="connsiteY4-744" fmla="*/ 4358462 h 6320621"/>
              <a:gd name="connsiteX5-745" fmla="*/ 2004 w 11381732"/>
              <a:gd name="connsiteY5-746" fmla="*/ 5612587 h 6320621"/>
              <a:gd name="connsiteX6-747" fmla="*/ 284578 w 11381732"/>
              <a:gd name="connsiteY6-748" fmla="*/ 6285687 h 6320621"/>
              <a:gd name="connsiteX7-749" fmla="*/ 700504 w 11381732"/>
              <a:gd name="connsiteY7-750" fmla="*/ 6219012 h 6320621"/>
              <a:gd name="connsiteX8-751" fmla="*/ 2097504 w 11381732"/>
              <a:gd name="connsiteY8-752" fmla="*/ 6206312 h 6320621"/>
              <a:gd name="connsiteX9-753" fmla="*/ 3799304 w 11381732"/>
              <a:gd name="connsiteY9-754" fmla="*/ 5952312 h 6320621"/>
              <a:gd name="connsiteX10-755" fmla="*/ 5856704 w 11381732"/>
              <a:gd name="connsiteY10-756" fmla="*/ 6320612 h 6320621"/>
              <a:gd name="connsiteX11-757" fmla="*/ 6758404 w 11381732"/>
              <a:gd name="connsiteY11-758" fmla="*/ 5965012 h 6320621"/>
              <a:gd name="connsiteX12-759" fmla="*/ 8409404 w 11381732"/>
              <a:gd name="connsiteY12-760" fmla="*/ 6244412 h 6320621"/>
              <a:gd name="connsiteX13-761" fmla="*/ 9933404 w 11381732"/>
              <a:gd name="connsiteY13-762" fmla="*/ 5723712 h 6320621"/>
              <a:gd name="connsiteX14-763" fmla="*/ 11127204 w 11381732"/>
              <a:gd name="connsiteY14-764" fmla="*/ 6219012 h 6320621"/>
              <a:gd name="connsiteX15-765" fmla="*/ 11292304 w 11381732"/>
              <a:gd name="connsiteY15-766" fmla="*/ 5139512 h 6320621"/>
              <a:gd name="connsiteX16-767" fmla="*/ 10911304 w 11381732"/>
              <a:gd name="connsiteY16-768" fmla="*/ 4034612 h 6320621"/>
              <a:gd name="connsiteX17-769" fmla="*/ 11178004 w 11381732"/>
              <a:gd name="connsiteY17-770" fmla="*/ 2878912 h 6320621"/>
              <a:gd name="connsiteX18-771" fmla="*/ 11139904 w 11381732"/>
              <a:gd name="connsiteY18-772" fmla="*/ 1837512 h 6320621"/>
              <a:gd name="connsiteX19-773" fmla="*/ 11381204 w 11381732"/>
              <a:gd name="connsiteY19-774" fmla="*/ 796112 h 6320621"/>
              <a:gd name="connsiteX20-775" fmla="*/ 11063704 w 11381732"/>
              <a:gd name="connsiteY20-776" fmla="*/ 262712 h 6320621"/>
              <a:gd name="connsiteX21-777" fmla="*/ 10111204 w 11381732"/>
              <a:gd name="connsiteY21-778" fmla="*/ 631012 h 6320621"/>
              <a:gd name="connsiteX22-779" fmla="*/ 9171404 w 11381732"/>
              <a:gd name="connsiteY22-780" fmla="*/ 123012 h 6320621"/>
              <a:gd name="connsiteX23-781" fmla="*/ 7888704 w 11381732"/>
              <a:gd name="connsiteY23-782" fmla="*/ 643712 h 6320621"/>
              <a:gd name="connsiteX24-783" fmla="*/ 6758404 w 11381732"/>
              <a:gd name="connsiteY24-784" fmla="*/ 135712 h 6320621"/>
              <a:gd name="connsiteX25-785" fmla="*/ 5285204 w 11381732"/>
              <a:gd name="connsiteY25-786" fmla="*/ 719912 h 6320621"/>
              <a:gd name="connsiteX26-787" fmla="*/ 4701004 w 11381732"/>
              <a:gd name="connsiteY26-788" fmla="*/ 148412 h 6320621"/>
              <a:gd name="connsiteX27-789" fmla="*/ 3316704 w 11381732"/>
              <a:gd name="connsiteY27-790" fmla="*/ 478612 h 6320621"/>
              <a:gd name="connsiteX28-791" fmla="*/ 2046704 w 11381732"/>
              <a:gd name="connsiteY28-792" fmla="*/ 173812 h 6320621"/>
              <a:gd name="connsiteX29-793" fmla="*/ 1278354 w 11381732"/>
              <a:gd name="connsiteY29-794" fmla="*/ 72212 h 6320621"/>
              <a:gd name="connsiteX30-795" fmla="*/ 421104 w 11381732"/>
              <a:gd name="connsiteY30-796" fmla="*/ 59512 h 6320621"/>
              <a:gd name="connsiteX0-797" fmla="*/ 421104 w 11381732"/>
              <a:gd name="connsiteY0-798" fmla="*/ 59512 h 6344214"/>
              <a:gd name="connsiteX1-799" fmla="*/ 97254 w 11381732"/>
              <a:gd name="connsiteY1-800" fmla="*/ 881837 h 6344214"/>
              <a:gd name="connsiteX2-801" fmla="*/ 55979 w 11381732"/>
              <a:gd name="connsiteY2-802" fmla="*/ 2189937 h 6344214"/>
              <a:gd name="connsiteX3-803" fmla="*/ 78204 w 11381732"/>
              <a:gd name="connsiteY3-804" fmla="*/ 3558362 h 6344214"/>
              <a:gd name="connsiteX4-805" fmla="*/ 154404 w 11381732"/>
              <a:gd name="connsiteY4-806" fmla="*/ 4358462 h 6344214"/>
              <a:gd name="connsiteX5-807" fmla="*/ 2004 w 11381732"/>
              <a:gd name="connsiteY5-808" fmla="*/ 5612587 h 6344214"/>
              <a:gd name="connsiteX6-809" fmla="*/ 284578 w 11381732"/>
              <a:gd name="connsiteY6-810" fmla="*/ 6285687 h 6344214"/>
              <a:gd name="connsiteX7-811" fmla="*/ 843379 w 11381732"/>
              <a:gd name="connsiteY7-812" fmla="*/ 6314262 h 6344214"/>
              <a:gd name="connsiteX8-813" fmla="*/ 2097504 w 11381732"/>
              <a:gd name="connsiteY8-814" fmla="*/ 6206312 h 6344214"/>
              <a:gd name="connsiteX9-815" fmla="*/ 3799304 w 11381732"/>
              <a:gd name="connsiteY9-816" fmla="*/ 5952312 h 6344214"/>
              <a:gd name="connsiteX10-817" fmla="*/ 5856704 w 11381732"/>
              <a:gd name="connsiteY10-818" fmla="*/ 6320612 h 6344214"/>
              <a:gd name="connsiteX11-819" fmla="*/ 6758404 w 11381732"/>
              <a:gd name="connsiteY11-820" fmla="*/ 5965012 h 6344214"/>
              <a:gd name="connsiteX12-821" fmla="*/ 8409404 w 11381732"/>
              <a:gd name="connsiteY12-822" fmla="*/ 6244412 h 6344214"/>
              <a:gd name="connsiteX13-823" fmla="*/ 9933404 w 11381732"/>
              <a:gd name="connsiteY13-824" fmla="*/ 5723712 h 6344214"/>
              <a:gd name="connsiteX14-825" fmla="*/ 11127204 w 11381732"/>
              <a:gd name="connsiteY14-826" fmla="*/ 6219012 h 6344214"/>
              <a:gd name="connsiteX15-827" fmla="*/ 11292304 w 11381732"/>
              <a:gd name="connsiteY15-828" fmla="*/ 5139512 h 6344214"/>
              <a:gd name="connsiteX16-829" fmla="*/ 10911304 w 11381732"/>
              <a:gd name="connsiteY16-830" fmla="*/ 4034612 h 6344214"/>
              <a:gd name="connsiteX17-831" fmla="*/ 11178004 w 11381732"/>
              <a:gd name="connsiteY17-832" fmla="*/ 2878912 h 6344214"/>
              <a:gd name="connsiteX18-833" fmla="*/ 11139904 w 11381732"/>
              <a:gd name="connsiteY18-834" fmla="*/ 1837512 h 6344214"/>
              <a:gd name="connsiteX19-835" fmla="*/ 11381204 w 11381732"/>
              <a:gd name="connsiteY19-836" fmla="*/ 796112 h 6344214"/>
              <a:gd name="connsiteX20-837" fmla="*/ 11063704 w 11381732"/>
              <a:gd name="connsiteY20-838" fmla="*/ 262712 h 6344214"/>
              <a:gd name="connsiteX21-839" fmla="*/ 10111204 w 11381732"/>
              <a:gd name="connsiteY21-840" fmla="*/ 631012 h 6344214"/>
              <a:gd name="connsiteX22-841" fmla="*/ 9171404 w 11381732"/>
              <a:gd name="connsiteY22-842" fmla="*/ 123012 h 6344214"/>
              <a:gd name="connsiteX23-843" fmla="*/ 7888704 w 11381732"/>
              <a:gd name="connsiteY23-844" fmla="*/ 643712 h 6344214"/>
              <a:gd name="connsiteX24-845" fmla="*/ 6758404 w 11381732"/>
              <a:gd name="connsiteY24-846" fmla="*/ 135712 h 6344214"/>
              <a:gd name="connsiteX25-847" fmla="*/ 5285204 w 11381732"/>
              <a:gd name="connsiteY25-848" fmla="*/ 719912 h 6344214"/>
              <a:gd name="connsiteX26-849" fmla="*/ 4701004 w 11381732"/>
              <a:gd name="connsiteY26-850" fmla="*/ 148412 h 6344214"/>
              <a:gd name="connsiteX27-851" fmla="*/ 3316704 w 11381732"/>
              <a:gd name="connsiteY27-852" fmla="*/ 478612 h 6344214"/>
              <a:gd name="connsiteX28-853" fmla="*/ 2046704 w 11381732"/>
              <a:gd name="connsiteY28-854" fmla="*/ 173812 h 6344214"/>
              <a:gd name="connsiteX29-855" fmla="*/ 1278354 w 11381732"/>
              <a:gd name="connsiteY29-856" fmla="*/ 72212 h 6344214"/>
              <a:gd name="connsiteX30-857" fmla="*/ 421104 w 11381732"/>
              <a:gd name="connsiteY30-858" fmla="*/ 59512 h 6344214"/>
              <a:gd name="connsiteX0-859" fmla="*/ 421104 w 11381732"/>
              <a:gd name="connsiteY0-860" fmla="*/ 59512 h 6339765"/>
              <a:gd name="connsiteX1-861" fmla="*/ 97254 w 11381732"/>
              <a:gd name="connsiteY1-862" fmla="*/ 881837 h 6339765"/>
              <a:gd name="connsiteX2-863" fmla="*/ 55979 w 11381732"/>
              <a:gd name="connsiteY2-864" fmla="*/ 2189937 h 6339765"/>
              <a:gd name="connsiteX3-865" fmla="*/ 78204 w 11381732"/>
              <a:gd name="connsiteY3-866" fmla="*/ 3558362 h 6339765"/>
              <a:gd name="connsiteX4-867" fmla="*/ 154404 w 11381732"/>
              <a:gd name="connsiteY4-868" fmla="*/ 4358462 h 6339765"/>
              <a:gd name="connsiteX5-869" fmla="*/ 2004 w 11381732"/>
              <a:gd name="connsiteY5-870" fmla="*/ 5612587 h 6339765"/>
              <a:gd name="connsiteX6-871" fmla="*/ 284578 w 11381732"/>
              <a:gd name="connsiteY6-872" fmla="*/ 6285687 h 6339765"/>
              <a:gd name="connsiteX7-873" fmla="*/ 843379 w 11381732"/>
              <a:gd name="connsiteY7-874" fmla="*/ 6314262 h 6339765"/>
              <a:gd name="connsiteX8-875" fmla="*/ 2164179 w 11381732"/>
              <a:gd name="connsiteY8-876" fmla="*/ 6311087 h 6339765"/>
              <a:gd name="connsiteX9-877" fmla="*/ 3799304 w 11381732"/>
              <a:gd name="connsiteY9-878" fmla="*/ 5952312 h 6339765"/>
              <a:gd name="connsiteX10-879" fmla="*/ 5856704 w 11381732"/>
              <a:gd name="connsiteY10-880" fmla="*/ 6320612 h 6339765"/>
              <a:gd name="connsiteX11-881" fmla="*/ 6758404 w 11381732"/>
              <a:gd name="connsiteY11-882" fmla="*/ 5965012 h 6339765"/>
              <a:gd name="connsiteX12-883" fmla="*/ 8409404 w 11381732"/>
              <a:gd name="connsiteY12-884" fmla="*/ 6244412 h 6339765"/>
              <a:gd name="connsiteX13-885" fmla="*/ 9933404 w 11381732"/>
              <a:gd name="connsiteY13-886" fmla="*/ 5723712 h 6339765"/>
              <a:gd name="connsiteX14-887" fmla="*/ 11127204 w 11381732"/>
              <a:gd name="connsiteY14-888" fmla="*/ 6219012 h 6339765"/>
              <a:gd name="connsiteX15-889" fmla="*/ 11292304 w 11381732"/>
              <a:gd name="connsiteY15-890" fmla="*/ 5139512 h 6339765"/>
              <a:gd name="connsiteX16-891" fmla="*/ 10911304 w 11381732"/>
              <a:gd name="connsiteY16-892" fmla="*/ 4034612 h 6339765"/>
              <a:gd name="connsiteX17-893" fmla="*/ 11178004 w 11381732"/>
              <a:gd name="connsiteY17-894" fmla="*/ 2878912 h 6339765"/>
              <a:gd name="connsiteX18-895" fmla="*/ 11139904 w 11381732"/>
              <a:gd name="connsiteY18-896" fmla="*/ 1837512 h 6339765"/>
              <a:gd name="connsiteX19-897" fmla="*/ 11381204 w 11381732"/>
              <a:gd name="connsiteY19-898" fmla="*/ 796112 h 6339765"/>
              <a:gd name="connsiteX20-899" fmla="*/ 11063704 w 11381732"/>
              <a:gd name="connsiteY20-900" fmla="*/ 262712 h 6339765"/>
              <a:gd name="connsiteX21-901" fmla="*/ 10111204 w 11381732"/>
              <a:gd name="connsiteY21-902" fmla="*/ 631012 h 6339765"/>
              <a:gd name="connsiteX22-903" fmla="*/ 9171404 w 11381732"/>
              <a:gd name="connsiteY22-904" fmla="*/ 123012 h 6339765"/>
              <a:gd name="connsiteX23-905" fmla="*/ 7888704 w 11381732"/>
              <a:gd name="connsiteY23-906" fmla="*/ 643712 h 6339765"/>
              <a:gd name="connsiteX24-907" fmla="*/ 6758404 w 11381732"/>
              <a:gd name="connsiteY24-908" fmla="*/ 135712 h 6339765"/>
              <a:gd name="connsiteX25-909" fmla="*/ 5285204 w 11381732"/>
              <a:gd name="connsiteY25-910" fmla="*/ 719912 h 6339765"/>
              <a:gd name="connsiteX26-911" fmla="*/ 4701004 w 11381732"/>
              <a:gd name="connsiteY26-912" fmla="*/ 148412 h 6339765"/>
              <a:gd name="connsiteX27-913" fmla="*/ 3316704 w 11381732"/>
              <a:gd name="connsiteY27-914" fmla="*/ 478612 h 6339765"/>
              <a:gd name="connsiteX28-915" fmla="*/ 2046704 w 11381732"/>
              <a:gd name="connsiteY28-916" fmla="*/ 173812 h 6339765"/>
              <a:gd name="connsiteX29-917" fmla="*/ 1278354 w 11381732"/>
              <a:gd name="connsiteY29-918" fmla="*/ 72212 h 6339765"/>
              <a:gd name="connsiteX30-919" fmla="*/ 421104 w 11381732"/>
              <a:gd name="connsiteY30-920" fmla="*/ 59512 h 6339765"/>
              <a:gd name="connsiteX0-921" fmla="*/ 421104 w 11381732"/>
              <a:gd name="connsiteY0-922" fmla="*/ 59512 h 6338874"/>
              <a:gd name="connsiteX1-923" fmla="*/ 97254 w 11381732"/>
              <a:gd name="connsiteY1-924" fmla="*/ 881837 h 6338874"/>
              <a:gd name="connsiteX2-925" fmla="*/ 55979 w 11381732"/>
              <a:gd name="connsiteY2-926" fmla="*/ 2189937 h 6338874"/>
              <a:gd name="connsiteX3-927" fmla="*/ 78204 w 11381732"/>
              <a:gd name="connsiteY3-928" fmla="*/ 3558362 h 6338874"/>
              <a:gd name="connsiteX4-929" fmla="*/ 154404 w 11381732"/>
              <a:gd name="connsiteY4-930" fmla="*/ 4358462 h 6338874"/>
              <a:gd name="connsiteX5-931" fmla="*/ 2004 w 11381732"/>
              <a:gd name="connsiteY5-932" fmla="*/ 5612587 h 6338874"/>
              <a:gd name="connsiteX6-933" fmla="*/ 284578 w 11381732"/>
              <a:gd name="connsiteY6-934" fmla="*/ 6285687 h 6338874"/>
              <a:gd name="connsiteX7-935" fmla="*/ 843379 w 11381732"/>
              <a:gd name="connsiteY7-936" fmla="*/ 6314262 h 6338874"/>
              <a:gd name="connsiteX8-937" fmla="*/ 2164179 w 11381732"/>
              <a:gd name="connsiteY8-938" fmla="*/ 6311087 h 6338874"/>
              <a:gd name="connsiteX9-939" fmla="*/ 3856454 w 11381732"/>
              <a:gd name="connsiteY9-940" fmla="*/ 6161862 h 6338874"/>
              <a:gd name="connsiteX10-941" fmla="*/ 5856704 w 11381732"/>
              <a:gd name="connsiteY10-942" fmla="*/ 6320612 h 6338874"/>
              <a:gd name="connsiteX11-943" fmla="*/ 6758404 w 11381732"/>
              <a:gd name="connsiteY11-944" fmla="*/ 5965012 h 6338874"/>
              <a:gd name="connsiteX12-945" fmla="*/ 8409404 w 11381732"/>
              <a:gd name="connsiteY12-946" fmla="*/ 6244412 h 6338874"/>
              <a:gd name="connsiteX13-947" fmla="*/ 9933404 w 11381732"/>
              <a:gd name="connsiteY13-948" fmla="*/ 5723712 h 6338874"/>
              <a:gd name="connsiteX14-949" fmla="*/ 11127204 w 11381732"/>
              <a:gd name="connsiteY14-950" fmla="*/ 6219012 h 6338874"/>
              <a:gd name="connsiteX15-951" fmla="*/ 11292304 w 11381732"/>
              <a:gd name="connsiteY15-952" fmla="*/ 5139512 h 6338874"/>
              <a:gd name="connsiteX16-953" fmla="*/ 10911304 w 11381732"/>
              <a:gd name="connsiteY16-954" fmla="*/ 4034612 h 6338874"/>
              <a:gd name="connsiteX17-955" fmla="*/ 11178004 w 11381732"/>
              <a:gd name="connsiteY17-956" fmla="*/ 2878912 h 6338874"/>
              <a:gd name="connsiteX18-957" fmla="*/ 11139904 w 11381732"/>
              <a:gd name="connsiteY18-958" fmla="*/ 1837512 h 6338874"/>
              <a:gd name="connsiteX19-959" fmla="*/ 11381204 w 11381732"/>
              <a:gd name="connsiteY19-960" fmla="*/ 796112 h 6338874"/>
              <a:gd name="connsiteX20-961" fmla="*/ 11063704 w 11381732"/>
              <a:gd name="connsiteY20-962" fmla="*/ 262712 h 6338874"/>
              <a:gd name="connsiteX21-963" fmla="*/ 10111204 w 11381732"/>
              <a:gd name="connsiteY21-964" fmla="*/ 631012 h 6338874"/>
              <a:gd name="connsiteX22-965" fmla="*/ 9171404 w 11381732"/>
              <a:gd name="connsiteY22-966" fmla="*/ 123012 h 6338874"/>
              <a:gd name="connsiteX23-967" fmla="*/ 7888704 w 11381732"/>
              <a:gd name="connsiteY23-968" fmla="*/ 643712 h 6338874"/>
              <a:gd name="connsiteX24-969" fmla="*/ 6758404 w 11381732"/>
              <a:gd name="connsiteY24-970" fmla="*/ 135712 h 6338874"/>
              <a:gd name="connsiteX25-971" fmla="*/ 5285204 w 11381732"/>
              <a:gd name="connsiteY25-972" fmla="*/ 719912 h 6338874"/>
              <a:gd name="connsiteX26-973" fmla="*/ 4701004 w 11381732"/>
              <a:gd name="connsiteY26-974" fmla="*/ 148412 h 6338874"/>
              <a:gd name="connsiteX27-975" fmla="*/ 3316704 w 11381732"/>
              <a:gd name="connsiteY27-976" fmla="*/ 478612 h 6338874"/>
              <a:gd name="connsiteX28-977" fmla="*/ 2046704 w 11381732"/>
              <a:gd name="connsiteY28-978" fmla="*/ 173812 h 6338874"/>
              <a:gd name="connsiteX29-979" fmla="*/ 1278354 w 11381732"/>
              <a:gd name="connsiteY29-980" fmla="*/ 72212 h 6338874"/>
              <a:gd name="connsiteX30-981" fmla="*/ 421104 w 11381732"/>
              <a:gd name="connsiteY30-982" fmla="*/ 59512 h 6338874"/>
              <a:gd name="connsiteX0-983" fmla="*/ 421104 w 11381732"/>
              <a:gd name="connsiteY0-984" fmla="*/ 59512 h 6338874"/>
              <a:gd name="connsiteX1-985" fmla="*/ 97254 w 11381732"/>
              <a:gd name="connsiteY1-986" fmla="*/ 881837 h 6338874"/>
              <a:gd name="connsiteX2-987" fmla="*/ 55979 w 11381732"/>
              <a:gd name="connsiteY2-988" fmla="*/ 2189937 h 6338874"/>
              <a:gd name="connsiteX3-989" fmla="*/ 78204 w 11381732"/>
              <a:gd name="connsiteY3-990" fmla="*/ 3558362 h 6338874"/>
              <a:gd name="connsiteX4-991" fmla="*/ 154404 w 11381732"/>
              <a:gd name="connsiteY4-992" fmla="*/ 4358462 h 6338874"/>
              <a:gd name="connsiteX5-993" fmla="*/ 2004 w 11381732"/>
              <a:gd name="connsiteY5-994" fmla="*/ 5612587 h 6338874"/>
              <a:gd name="connsiteX6-995" fmla="*/ 284578 w 11381732"/>
              <a:gd name="connsiteY6-996" fmla="*/ 6285687 h 6338874"/>
              <a:gd name="connsiteX7-997" fmla="*/ 843379 w 11381732"/>
              <a:gd name="connsiteY7-998" fmla="*/ 6314262 h 6338874"/>
              <a:gd name="connsiteX8-999" fmla="*/ 2164179 w 11381732"/>
              <a:gd name="connsiteY8-1000" fmla="*/ 6311087 h 6338874"/>
              <a:gd name="connsiteX9-1001" fmla="*/ 3856454 w 11381732"/>
              <a:gd name="connsiteY9-1002" fmla="*/ 6161862 h 6338874"/>
              <a:gd name="connsiteX10-1003" fmla="*/ 5856704 w 11381732"/>
              <a:gd name="connsiteY10-1004" fmla="*/ 6320612 h 6338874"/>
              <a:gd name="connsiteX11-1005" fmla="*/ 7034629 w 11381732"/>
              <a:gd name="connsiteY11-1006" fmla="*/ 6145987 h 6338874"/>
              <a:gd name="connsiteX12-1007" fmla="*/ 8409404 w 11381732"/>
              <a:gd name="connsiteY12-1008" fmla="*/ 6244412 h 6338874"/>
              <a:gd name="connsiteX13-1009" fmla="*/ 9933404 w 11381732"/>
              <a:gd name="connsiteY13-1010" fmla="*/ 5723712 h 6338874"/>
              <a:gd name="connsiteX14-1011" fmla="*/ 11127204 w 11381732"/>
              <a:gd name="connsiteY14-1012" fmla="*/ 6219012 h 6338874"/>
              <a:gd name="connsiteX15-1013" fmla="*/ 11292304 w 11381732"/>
              <a:gd name="connsiteY15-1014" fmla="*/ 5139512 h 6338874"/>
              <a:gd name="connsiteX16-1015" fmla="*/ 10911304 w 11381732"/>
              <a:gd name="connsiteY16-1016" fmla="*/ 4034612 h 6338874"/>
              <a:gd name="connsiteX17-1017" fmla="*/ 11178004 w 11381732"/>
              <a:gd name="connsiteY17-1018" fmla="*/ 2878912 h 6338874"/>
              <a:gd name="connsiteX18-1019" fmla="*/ 11139904 w 11381732"/>
              <a:gd name="connsiteY18-1020" fmla="*/ 1837512 h 6338874"/>
              <a:gd name="connsiteX19-1021" fmla="*/ 11381204 w 11381732"/>
              <a:gd name="connsiteY19-1022" fmla="*/ 796112 h 6338874"/>
              <a:gd name="connsiteX20-1023" fmla="*/ 11063704 w 11381732"/>
              <a:gd name="connsiteY20-1024" fmla="*/ 262712 h 6338874"/>
              <a:gd name="connsiteX21-1025" fmla="*/ 10111204 w 11381732"/>
              <a:gd name="connsiteY21-1026" fmla="*/ 631012 h 6338874"/>
              <a:gd name="connsiteX22-1027" fmla="*/ 9171404 w 11381732"/>
              <a:gd name="connsiteY22-1028" fmla="*/ 123012 h 6338874"/>
              <a:gd name="connsiteX23-1029" fmla="*/ 7888704 w 11381732"/>
              <a:gd name="connsiteY23-1030" fmla="*/ 643712 h 6338874"/>
              <a:gd name="connsiteX24-1031" fmla="*/ 6758404 w 11381732"/>
              <a:gd name="connsiteY24-1032" fmla="*/ 135712 h 6338874"/>
              <a:gd name="connsiteX25-1033" fmla="*/ 5285204 w 11381732"/>
              <a:gd name="connsiteY25-1034" fmla="*/ 719912 h 6338874"/>
              <a:gd name="connsiteX26-1035" fmla="*/ 4701004 w 11381732"/>
              <a:gd name="connsiteY26-1036" fmla="*/ 148412 h 6338874"/>
              <a:gd name="connsiteX27-1037" fmla="*/ 3316704 w 11381732"/>
              <a:gd name="connsiteY27-1038" fmla="*/ 478612 h 6338874"/>
              <a:gd name="connsiteX28-1039" fmla="*/ 2046704 w 11381732"/>
              <a:gd name="connsiteY28-1040" fmla="*/ 173812 h 6338874"/>
              <a:gd name="connsiteX29-1041" fmla="*/ 1278354 w 11381732"/>
              <a:gd name="connsiteY29-1042" fmla="*/ 72212 h 6338874"/>
              <a:gd name="connsiteX30-1043" fmla="*/ 421104 w 11381732"/>
              <a:gd name="connsiteY30-1044" fmla="*/ 59512 h 6338874"/>
              <a:gd name="connsiteX0-1045" fmla="*/ 421104 w 11381732"/>
              <a:gd name="connsiteY0-1046" fmla="*/ 59512 h 6338874"/>
              <a:gd name="connsiteX1-1047" fmla="*/ 97254 w 11381732"/>
              <a:gd name="connsiteY1-1048" fmla="*/ 881837 h 6338874"/>
              <a:gd name="connsiteX2-1049" fmla="*/ 55979 w 11381732"/>
              <a:gd name="connsiteY2-1050" fmla="*/ 2189937 h 6338874"/>
              <a:gd name="connsiteX3-1051" fmla="*/ 78204 w 11381732"/>
              <a:gd name="connsiteY3-1052" fmla="*/ 3558362 h 6338874"/>
              <a:gd name="connsiteX4-1053" fmla="*/ 154404 w 11381732"/>
              <a:gd name="connsiteY4-1054" fmla="*/ 4358462 h 6338874"/>
              <a:gd name="connsiteX5-1055" fmla="*/ 2004 w 11381732"/>
              <a:gd name="connsiteY5-1056" fmla="*/ 5612587 h 6338874"/>
              <a:gd name="connsiteX6-1057" fmla="*/ 284578 w 11381732"/>
              <a:gd name="connsiteY6-1058" fmla="*/ 6285687 h 6338874"/>
              <a:gd name="connsiteX7-1059" fmla="*/ 843379 w 11381732"/>
              <a:gd name="connsiteY7-1060" fmla="*/ 6314262 h 6338874"/>
              <a:gd name="connsiteX8-1061" fmla="*/ 2164179 w 11381732"/>
              <a:gd name="connsiteY8-1062" fmla="*/ 6311087 h 6338874"/>
              <a:gd name="connsiteX9-1063" fmla="*/ 3856454 w 11381732"/>
              <a:gd name="connsiteY9-1064" fmla="*/ 6161862 h 6338874"/>
              <a:gd name="connsiteX10-1065" fmla="*/ 5856704 w 11381732"/>
              <a:gd name="connsiteY10-1066" fmla="*/ 6320612 h 6338874"/>
              <a:gd name="connsiteX11-1067" fmla="*/ 7034629 w 11381732"/>
              <a:gd name="connsiteY11-1068" fmla="*/ 6145987 h 6338874"/>
              <a:gd name="connsiteX12-1069" fmla="*/ 8409404 w 11381732"/>
              <a:gd name="connsiteY12-1070" fmla="*/ 6244412 h 6338874"/>
              <a:gd name="connsiteX13-1071" fmla="*/ 10142954 w 11381732"/>
              <a:gd name="connsiteY13-1072" fmla="*/ 6095187 h 6338874"/>
              <a:gd name="connsiteX14-1073" fmla="*/ 11127204 w 11381732"/>
              <a:gd name="connsiteY14-1074" fmla="*/ 6219012 h 6338874"/>
              <a:gd name="connsiteX15-1075" fmla="*/ 11292304 w 11381732"/>
              <a:gd name="connsiteY15-1076" fmla="*/ 5139512 h 6338874"/>
              <a:gd name="connsiteX16-1077" fmla="*/ 10911304 w 11381732"/>
              <a:gd name="connsiteY16-1078" fmla="*/ 4034612 h 6338874"/>
              <a:gd name="connsiteX17-1079" fmla="*/ 11178004 w 11381732"/>
              <a:gd name="connsiteY17-1080" fmla="*/ 2878912 h 6338874"/>
              <a:gd name="connsiteX18-1081" fmla="*/ 11139904 w 11381732"/>
              <a:gd name="connsiteY18-1082" fmla="*/ 1837512 h 6338874"/>
              <a:gd name="connsiteX19-1083" fmla="*/ 11381204 w 11381732"/>
              <a:gd name="connsiteY19-1084" fmla="*/ 796112 h 6338874"/>
              <a:gd name="connsiteX20-1085" fmla="*/ 11063704 w 11381732"/>
              <a:gd name="connsiteY20-1086" fmla="*/ 262712 h 6338874"/>
              <a:gd name="connsiteX21-1087" fmla="*/ 10111204 w 11381732"/>
              <a:gd name="connsiteY21-1088" fmla="*/ 631012 h 6338874"/>
              <a:gd name="connsiteX22-1089" fmla="*/ 9171404 w 11381732"/>
              <a:gd name="connsiteY22-1090" fmla="*/ 123012 h 6338874"/>
              <a:gd name="connsiteX23-1091" fmla="*/ 7888704 w 11381732"/>
              <a:gd name="connsiteY23-1092" fmla="*/ 643712 h 6338874"/>
              <a:gd name="connsiteX24-1093" fmla="*/ 6758404 w 11381732"/>
              <a:gd name="connsiteY24-1094" fmla="*/ 135712 h 6338874"/>
              <a:gd name="connsiteX25-1095" fmla="*/ 5285204 w 11381732"/>
              <a:gd name="connsiteY25-1096" fmla="*/ 719912 h 6338874"/>
              <a:gd name="connsiteX26-1097" fmla="*/ 4701004 w 11381732"/>
              <a:gd name="connsiteY26-1098" fmla="*/ 148412 h 6338874"/>
              <a:gd name="connsiteX27-1099" fmla="*/ 3316704 w 11381732"/>
              <a:gd name="connsiteY27-1100" fmla="*/ 478612 h 6338874"/>
              <a:gd name="connsiteX28-1101" fmla="*/ 2046704 w 11381732"/>
              <a:gd name="connsiteY28-1102" fmla="*/ 173812 h 6338874"/>
              <a:gd name="connsiteX29-1103" fmla="*/ 1278354 w 11381732"/>
              <a:gd name="connsiteY29-1104" fmla="*/ 72212 h 6338874"/>
              <a:gd name="connsiteX30-1105" fmla="*/ 421104 w 11381732"/>
              <a:gd name="connsiteY30-1106" fmla="*/ 59512 h 6338874"/>
              <a:gd name="connsiteX0-1107" fmla="*/ 421104 w 11381732"/>
              <a:gd name="connsiteY0-1108" fmla="*/ 59512 h 6338874"/>
              <a:gd name="connsiteX1-1109" fmla="*/ 97254 w 11381732"/>
              <a:gd name="connsiteY1-1110" fmla="*/ 881837 h 6338874"/>
              <a:gd name="connsiteX2-1111" fmla="*/ 55979 w 11381732"/>
              <a:gd name="connsiteY2-1112" fmla="*/ 2189937 h 6338874"/>
              <a:gd name="connsiteX3-1113" fmla="*/ 78204 w 11381732"/>
              <a:gd name="connsiteY3-1114" fmla="*/ 3558362 h 6338874"/>
              <a:gd name="connsiteX4-1115" fmla="*/ 154404 w 11381732"/>
              <a:gd name="connsiteY4-1116" fmla="*/ 4358462 h 6338874"/>
              <a:gd name="connsiteX5-1117" fmla="*/ 2004 w 11381732"/>
              <a:gd name="connsiteY5-1118" fmla="*/ 5612587 h 6338874"/>
              <a:gd name="connsiteX6-1119" fmla="*/ 284578 w 11381732"/>
              <a:gd name="connsiteY6-1120" fmla="*/ 6285687 h 6338874"/>
              <a:gd name="connsiteX7-1121" fmla="*/ 843379 w 11381732"/>
              <a:gd name="connsiteY7-1122" fmla="*/ 6314262 h 6338874"/>
              <a:gd name="connsiteX8-1123" fmla="*/ 2164179 w 11381732"/>
              <a:gd name="connsiteY8-1124" fmla="*/ 6311087 h 6338874"/>
              <a:gd name="connsiteX9-1125" fmla="*/ 3856454 w 11381732"/>
              <a:gd name="connsiteY9-1126" fmla="*/ 6161862 h 6338874"/>
              <a:gd name="connsiteX10-1127" fmla="*/ 5856704 w 11381732"/>
              <a:gd name="connsiteY10-1128" fmla="*/ 6320612 h 6338874"/>
              <a:gd name="connsiteX11-1129" fmla="*/ 7034629 w 11381732"/>
              <a:gd name="connsiteY11-1130" fmla="*/ 6145987 h 6338874"/>
              <a:gd name="connsiteX12-1131" fmla="*/ 8409404 w 11381732"/>
              <a:gd name="connsiteY12-1132" fmla="*/ 6244412 h 6338874"/>
              <a:gd name="connsiteX13-1133" fmla="*/ 10209629 w 11381732"/>
              <a:gd name="connsiteY13-1134" fmla="*/ 6190437 h 6338874"/>
              <a:gd name="connsiteX14-1135" fmla="*/ 11127204 w 11381732"/>
              <a:gd name="connsiteY14-1136" fmla="*/ 6219012 h 6338874"/>
              <a:gd name="connsiteX15-1137" fmla="*/ 11292304 w 11381732"/>
              <a:gd name="connsiteY15-1138" fmla="*/ 5139512 h 6338874"/>
              <a:gd name="connsiteX16-1139" fmla="*/ 10911304 w 11381732"/>
              <a:gd name="connsiteY16-1140" fmla="*/ 4034612 h 6338874"/>
              <a:gd name="connsiteX17-1141" fmla="*/ 11178004 w 11381732"/>
              <a:gd name="connsiteY17-1142" fmla="*/ 2878912 h 6338874"/>
              <a:gd name="connsiteX18-1143" fmla="*/ 11139904 w 11381732"/>
              <a:gd name="connsiteY18-1144" fmla="*/ 1837512 h 6338874"/>
              <a:gd name="connsiteX19-1145" fmla="*/ 11381204 w 11381732"/>
              <a:gd name="connsiteY19-1146" fmla="*/ 796112 h 6338874"/>
              <a:gd name="connsiteX20-1147" fmla="*/ 11063704 w 11381732"/>
              <a:gd name="connsiteY20-1148" fmla="*/ 262712 h 6338874"/>
              <a:gd name="connsiteX21-1149" fmla="*/ 10111204 w 11381732"/>
              <a:gd name="connsiteY21-1150" fmla="*/ 631012 h 6338874"/>
              <a:gd name="connsiteX22-1151" fmla="*/ 9171404 w 11381732"/>
              <a:gd name="connsiteY22-1152" fmla="*/ 123012 h 6338874"/>
              <a:gd name="connsiteX23-1153" fmla="*/ 7888704 w 11381732"/>
              <a:gd name="connsiteY23-1154" fmla="*/ 643712 h 6338874"/>
              <a:gd name="connsiteX24-1155" fmla="*/ 6758404 w 11381732"/>
              <a:gd name="connsiteY24-1156" fmla="*/ 135712 h 6338874"/>
              <a:gd name="connsiteX25-1157" fmla="*/ 5285204 w 11381732"/>
              <a:gd name="connsiteY25-1158" fmla="*/ 719912 h 6338874"/>
              <a:gd name="connsiteX26-1159" fmla="*/ 4701004 w 11381732"/>
              <a:gd name="connsiteY26-1160" fmla="*/ 148412 h 6338874"/>
              <a:gd name="connsiteX27-1161" fmla="*/ 3316704 w 11381732"/>
              <a:gd name="connsiteY27-1162" fmla="*/ 478612 h 6338874"/>
              <a:gd name="connsiteX28-1163" fmla="*/ 2046704 w 11381732"/>
              <a:gd name="connsiteY28-1164" fmla="*/ 173812 h 6338874"/>
              <a:gd name="connsiteX29-1165" fmla="*/ 1278354 w 11381732"/>
              <a:gd name="connsiteY29-1166" fmla="*/ 72212 h 6338874"/>
              <a:gd name="connsiteX30-1167" fmla="*/ 421104 w 11381732"/>
              <a:gd name="connsiteY30-1168" fmla="*/ 59512 h 6338874"/>
              <a:gd name="connsiteX0-1169" fmla="*/ 421104 w 11428594"/>
              <a:gd name="connsiteY0-1170" fmla="*/ 59512 h 6338874"/>
              <a:gd name="connsiteX1-1171" fmla="*/ 97254 w 11428594"/>
              <a:gd name="connsiteY1-1172" fmla="*/ 881837 h 6338874"/>
              <a:gd name="connsiteX2-1173" fmla="*/ 55979 w 11428594"/>
              <a:gd name="connsiteY2-1174" fmla="*/ 2189937 h 6338874"/>
              <a:gd name="connsiteX3-1175" fmla="*/ 78204 w 11428594"/>
              <a:gd name="connsiteY3-1176" fmla="*/ 3558362 h 6338874"/>
              <a:gd name="connsiteX4-1177" fmla="*/ 154404 w 11428594"/>
              <a:gd name="connsiteY4-1178" fmla="*/ 4358462 h 6338874"/>
              <a:gd name="connsiteX5-1179" fmla="*/ 2004 w 11428594"/>
              <a:gd name="connsiteY5-1180" fmla="*/ 5612587 h 6338874"/>
              <a:gd name="connsiteX6-1181" fmla="*/ 284578 w 11428594"/>
              <a:gd name="connsiteY6-1182" fmla="*/ 6285687 h 6338874"/>
              <a:gd name="connsiteX7-1183" fmla="*/ 843379 w 11428594"/>
              <a:gd name="connsiteY7-1184" fmla="*/ 6314262 h 6338874"/>
              <a:gd name="connsiteX8-1185" fmla="*/ 2164179 w 11428594"/>
              <a:gd name="connsiteY8-1186" fmla="*/ 6311087 h 6338874"/>
              <a:gd name="connsiteX9-1187" fmla="*/ 3856454 w 11428594"/>
              <a:gd name="connsiteY9-1188" fmla="*/ 6161862 h 6338874"/>
              <a:gd name="connsiteX10-1189" fmla="*/ 5856704 w 11428594"/>
              <a:gd name="connsiteY10-1190" fmla="*/ 6320612 h 6338874"/>
              <a:gd name="connsiteX11-1191" fmla="*/ 7034629 w 11428594"/>
              <a:gd name="connsiteY11-1192" fmla="*/ 6145987 h 6338874"/>
              <a:gd name="connsiteX12-1193" fmla="*/ 8409404 w 11428594"/>
              <a:gd name="connsiteY12-1194" fmla="*/ 6244412 h 6338874"/>
              <a:gd name="connsiteX13-1195" fmla="*/ 10209629 w 11428594"/>
              <a:gd name="connsiteY13-1196" fmla="*/ 6190437 h 6338874"/>
              <a:gd name="connsiteX14-1197" fmla="*/ 11346279 w 11428594"/>
              <a:gd name="connsiteY14-1198" fmla="*/ 6190437 h 6338874"/>
              <a:gd name="connsiteX15-1199" fmla="*/ 11292304 w 11428594"/>
              <a:gd name="connsiteY15-1200" fmla="*/ 5139512 h 6338874"/>
              <a:gd name="connsiteX16-1201" fmla="*/ 10911304 w 11428594"/>
              <a:gd name="connsiteY16-1202" fmla="*/ 4034612 h 6338874"/>
              <a:gd name="connsiteX17-1203" fmla="*/ 11178004 w 11428594"/>
              <a:gd name="connsiteY17-1204" fmla="*/ 2878912 h 6338874"/>
              <a:gd name="connsiteX18-1205" fmla="*/ 11139904 w 11428594"/>
              <a:gd name="connsiteY18-1206" fmla="*/ 1837512 h 6338874"/>
              <a:gd name="connsiteX19-1207" fmla="*/ 11381204 w 11428594"/>
              <a:gd name="connsiteY19-1208" fmla="*/ 796112 h 6338874"/>
              <a:gd name="connsiteX20-1209" fmla="*/ 11063704 w 11428594"/>
              <a:gd name="connsiteY20-1210" fmla="*/ 262712 h 6338874"/>
              <a:gd name="connsiteX21-1211" fmla="*/ 10111204 w 11428594"/>
              <a:gd name="connsiteY21-1212" fmla="*/ 631012 h 6338874"/>
              <a:gd name="connsiteX22-1213" fmla="*/ 9171404 w 11428594"/>
              <a:gd name="connsiteY22-1214" fmla="*/ 123012 h 6338874"/>
              <a:gd name="connsiteX23-1215" fmla="*/ 7888704 w 11428594"/>
              <a:gd name="connsiteY23-1216" fmla="*/ 643712 h 6338874"/>
              <a:gd name="connsiteX24-1217" fmla="*/ 6758404 w 11428594"/>
              <a:gd name="connsiteY24-1218" fmla="*/ 135712 h 6338874"/>
              <a:gd name="connsiteX25-1219" fmla="*/ 5285204 w 11428594"/>
              <a:gd name="connsiteY25-1220" fmla="*/ 719912 h 6338874"/>
              <a:gd name="connsiteX26-1221" fmla="*/ 4701004 w 11428594"/>
              <a:gd name="connsiteY26-1222" fmla="*/ 148412 h 6338874"/>
              <a:gd name="connsiteX27-1223" fmla="*/ 3316704 w 11428594"/>
              <a:gd name="connsiteY27-1224" fmla="*/ 478612 h 6338874"/>
              <a:gd name="connsiteX28-1225" fmla="*/ 2046704 w 11428594"/>
              <a:gd name="connsiteY28-1226" fmla="*/ 173812 h 6338874"/>
              <a:gd name="connsiteX29-1227" fmla="*/ 1278354 w 11428594"/>
              <a:gd name="connsiteY29-1228" fmla="*/ 72212 h 6338874"/>
              <a:gd name="connsiteX30-1229" fmla="*/ 421104 w 11428594"/>
              <a:gd name="connsiteY30-1230" fmla="*/ 59512 h 6338874"/>
              <a:gd name="connsiteX0-1231" fmla="*/ 421104 w 11446331"/>
              <a:gd name="connsiteY0-1232" fmla="*/ 59512 h 6338874"/>
              <a:gd name="connsiteX1-1233" fmla="*/ 97254 w 11446331"/>
              <a:gd name="connsiteY1-1234" fmla="*/ 881837 h 6338874"/>
              <a:gd name="connsiteX2-1235" fmla="*/ 55979 w 11446331"/>
              <a:gd name="connsiteY2-1236" fmla="*/ 2189937 h 6338874"/>
              <a:gd name="connsiteX3-1237" fmla="*/ 78204 w 11446331"/>
              <a:gd name="connsiteY3-1238" fmla="*/ 3558362 h 6338874"/>
              <a:gd name="connsiteX4-1239" fmla="*/ 154404 w 11446331"/>
              <a:gd name="connsiteY4-1240" fmla="*/ 4358462 h 6338874"/>
              <a:gd name="connsiteX5-1241" fmla="*/ 2004 w 11446331"/>
              <a:gd name="connsiteY5-1242" fmla="*/ 5612587 h 6338874"/>
              <a:gd name="connsiteX6-1243" fmla="*/ 284578 w 11446331"/>
              <a:gd name="connsiteY6-1244" fmla="*/ 6285687 h 6338874"/>
              <a:gd name="connsiteX7-1245" fmla="*/ 843379 w 11446331"/>
              <a:gd name="connsiteY7-1246" fmla="*/ 6314262 h 6338874"/>
              <a:gd name="connsiteX8-1247" fmla="*/ 2164179 w 11446331"/>
              <a:gd name="connsiteY8-1248" fmla="*/ 6311087 h 6338874"/>
              <a:gd name="connsiteX9-1249" fmla="*/ 3856454 w 11446331"/>
              <a:gd name="connsiteY9-1250" fmla="*/ 6161862 h 6338874"/>
              <a:gd name="connsiteX10-1251" fmla="*/ 5856704 w 11446331"/>
              <a:gd name="connsiteY10-1252" fmla="*/ 6320612 h 6338874"/>
              <a:gd name="connsiteX11-1253" fmla="*/ 7034629 w 11446331"/>
              <a:gd name="connsiteY11-1254" fmla="*/ 6145987 h 6338874"/>
              <a:gd name="connsiteX12-1255" fmla="*/ 8409404 w 11446331"/>
              <a:gd name="connsiteY12-1256" fmla="*/ 6244412 h 6338874"/>
              <a:gd name="connsiteX13-1257" fmla="*/ 10209629 w 11446331"/>
              <a:gd name="connsiteY13-1258" fmla="*/ 6190437 h 6338874"/>
              <a:gd name="connsiteX14-1259" fmla="*/ 11346279 w 11446331"/>
              <a:gd name="connsiteY14-1260" fmla="*/ 6190437 h 6338874"/>
              <a:gd name="connsiteX15-1261" fmla="*/ 11339929 w 11446331"/>
              <a:gd name="connsiteY15-1262" fmla="*/ 5139512 h 6338874"/>
              <a:gd name="connsiteX16-1263" fmla="*/ 10911304 w 11446331"/>
              <a:gd name="connsiteY16-1264" fmla="*/ 4034612 h 6338874"/>
              <a:gd name="connsiteX17-1265" fmla="*/ 11178004 w 11446331"/>
              <a:gd name="connsiteY17-1266" fmla="*/ 2878912 h 6338874"/>
              <a:gd name="connsiteX18-1267" fmla="*/ 11139904 w 11446331"/>
              <a:gd name="connsiteY18-1268" fmla="*/ 1837512 h 6338874"/>
              <a:gd name="connsiteX19-1269" fmla="*/ 11381204 w 11446331"/>
              <a:gd name="connsiteY19-1270" fmla="*/ 796112 h 6338874"/>
              <a:gd name="connsiteX20-1271" fmla="*/ 11063704 w 11446331"/>
              <a:gd name="connsiteY20-1272" fmla="*/ 262712 h 6338874"/>
              <a:gd name="connsiteX21-1273" fmla="*/ 10111204 w 11446331"/>
              <a:gd name="connsiteY21-1274" fmla="*/ 631012 h 6338874"/>
              <a:gd name="connsiteX22-1275" fmla="*/ 9171404 w 11446331"/>
              <a:gd name="connsiteY22-1276" fmla="*/ 123012 h 6338874"/>
              <a:gd name="connsiteX23-1277" fmla="*/ 7888704 w 11446331"/>
              <a:gd name="connsiteY23-1278" fmla="*/ 643712 h 6338874"/>
              <a:gd name="connsiteX24-1279" fmla="*/ 6758404 w 11446331"/>
              <a:gd name="connsiteY24-1280" fmla="*/ 135712 h 6338874"/>
              <a:gd name="connsiteX25-1281" fmla="*/ 5285204 w 11446331"/>
              <a:gd name="connsiteY25-1282" fmla="*/ 719912 h 6338874"/>
              <a:gd name="connsiteX26-1283" fmla="*/ 4701004 w 11446331"/>
              <a:gd name="connsiteY26-1284" fmla="*/ 148412 h 6338874"/>
              <a:gd name="connsiteX27-1285" fmla="*/ 3316704 w 11446331"/>
              <a:gd name="connsiteY27-1286" fmla="*/ 478612 h 6338874"/>
              <a:gd name="connsiteX28-1287" fmla="*/ 2046704 w 11446331"/>
              <a:gd name="connsiteY28-1288" fmla="*/ 173812 h 6338874"/>
              <a:gd name="connsiteX29-1289" fmla="*/ 1278354 w 11446331"/>
              <a:gd name="connsiteY29-1290" fmla="*/ 72212 h 6338874"/>
              <a:gd name="connsiteX30-1291" fmla="*/ 421104 w 11446331"/>
              <a:gd name="connsiteY30-1292" fmla="*/ 59512 h 6338874"/>
              <a:gd name="connsiteX0-1293" fmla="*/ 421104 w 11427936"/>
              <a:gd name="connsiteY0-1294" fmla="*/ 59512 h 6338874"/>
              <a:gd name="connsiteX1-1295" fmla="*/ 97254 w 11427936"/>
              <a:gd name="connsiteY1-1296" fmla="*/ 881837 h 6338874"/>
              <a:gd name="connsiteX2-1297" fmla="*/ 55979 w 11427936"/>
              <a:gd name="connsiteY2-1298" fmla="*/ 2189937 h 6338874"/>
              <a:gd name="connsiteX3-1299" fmla="*/ 78204 w 11427936"/>
              <a:gd name="connsiteY3-1300" fmla="*/ 3558362 h 6338874"/>
              <a:gd name="connsiteX4-1301" fmla="*/ 154404 w 11427936"/>
              <a:gd name="connsiteY4-1302" fmla="*/ 4358462 h 6338874"/>
              <a:gd name="connsiteX5-1303" fmla="*/ 2004 w 11427936"/>
              <a:gd name="connsiteY5-1304" fmla="*/ 5612587 h 6338874"/>
              <a:gd name="connsiteX6-1305" fmla="*/ 284578 w 11427936"/>
              <a:gd name="connsiteY6-1306" fmla="*/ 6285687 h 6338874"/>
              <a:gd name="connsiteX7-1307" fmla="*/ 843379 w 11427936"/>
              <a:gd name="connsiteY7-1308" fmla="*/ 6314262 h 6338874"/>
              <a:gd name="connsiteX8-1309" fmla="*/ 2164179 w 11427936"/>
              <a:gd name="connsiteY8-1310" fmla="*/ 6311087 h 6338874"/>
              <a:gd name="connsiteX9-1311" fmla="*/ 3856454 w 11427936"/>
              <a:gd name="connsiteY9-1312" fmla="*/ 6161862 h 6338874"/>
              <a:gd name="connsiteX10-1313" fmla="*/ 5856704 w 11427936"/>
              <a:gd name="connsiteY10-1314" fmla="*/ 6320612 h 6338874"/>
              <a:gd name="connsiteX11-1315" fmla="*/ 7034629 w 11427936"/>
              <a:gd name="connsiteY11-1316" fmla="*/ 6145987 h 6338874"/>
              <a:gd name="connsiteX12-1317" fmla="*/ 8409404 w 11427936"/>
              <a:gd name="connsiteY12-1318" fmla="*/ 6244412 h 6338874"/>
              <a:gd name="connsiteX13-1319" fmla="*/ 10209629 w 11427936"/>
              <a:gd name="connsiteY13-1320" fmla="*/ 6190437 h 6338874"/>
              <a:gd name="connsiteX14-1321" fmla="*/ 11346279 w 11427936"/>
              <a:gd name="connsiteY14-1322" fmla="*/ 6190437 h 6338874"/>
              <a:gd name="connsiteX15-1323" fmla="*/ 11339929 w 11427936"/>
              <a:gd name="connsiteY15-1324" fmla="*/ 5139512 h 6338874"/>
              <a:gd name="connsiteX16-1325" fmla="*/ 11358979 w 11427936"/>
              <a:gd name="connsiteY16-1326" fmla="*/ 4015562 h 6338874"/>
              <a:gd name="connsiteX17-1327" fmla="*/ 11178004 w 11427936"/>
              <a:gd name="connsiteY17-1328" fmla="*/ 2878912 h 6338874"/>
              <a:gd name="connsiteX18-1329" fmla="*/ 11139904 w 11427936"/>
              <a:gd name="connsiteY18-1330" fmla="*/ 1837512 h 6338874"/>
              <a:gd name="connsiteX19-1331" fmla="*/ 11381204 w 11427936"/>
              <a:gd name="connsiteY19-1332" fmla="*/ 796112 h 6338874"/>
              <a:gd name="connsiteX20-1333" fmla="*/ 11063704 w 11427936"/>
              <a:gd name="connsiteY20-1334" fmla="*/ 262712 h 6338874"/>
              <a:gd name="connsiteX21-1335" fmla="*/ 10111204 w 11427936"/>
              <a:gd name="connsiteY21-1336" fmla="*/ 631012 h 6338874"/>
              <a:gd name="connsiteX22-1337" fmla="*/ 9171404 w 11427936"/>
              <a:gd name="connsiteY22-1338" fmla="*/ 123012 h 6338874"/>
              <a:gd name="connsiteX23-1339" fmla="*/ 7888704 w 11427936"/>
              <a:gd name="connsiteY23-1340" fmla="*/ 643712 h 6338874"/>
              <a:gd name="connsiteX24-1341" fmla="*/ 6758404 w 11427936"/>
              <a:gd name="connsiteY24-1342" fmla="*/ 135712 h 6338874"/>
              <a:gd name="connsiteX25-1343" fmla="*/ 5285204 w 11427936"/>
              <a:gd name="connsiteY25-1344" fmla="*/ 719912 h 6338874"/>
              <a:gd name="connsiteX26-1345" fmla="*/ 4701004 w 11427936"/>
              <a:gd name="connsiteY26-1346" fmla="*/ 148412 h 6338874"/>
              <a:gd name="connsiteX27-1347" fmla="*/ 3316704 w 11427936"/>
              <a:gd name="connsiteY27-1348" fmla="*/ 478612 h 6338874"/>
              <a:gd name="connsiteX28-1349" fmla="*/ 2046704 w 11427936"/>
              <a:gd name="connsiteY28-1350" fmla="*/ 173812 h 6338874"/>
              <a:gd name="connsiteX29-1351" fmla="*/ 1278354 w 11427936"/>
              <a:gd name="connsiteY29-1352" fmla="*/ 72212 h 6338874"/>
              <a:gd name="connsiteX30-1353" fmla="*/ 421104 w 11427936"/>
              <a:gd name="connsiteY30-1354" fmla="*/ 59512 h 6338874"/>
              <a:gd name="connsiteX0-1355" fmla="*/ 421104 w 11427936"/>
              <a:gd name="connsiteY0-1356" fmla="*/ 59512 h 6338874"/>
              <a:gd name="connsiteX1-1357" fmla="*/ 97254 w 11427936"/>
              <a:gd name="connsiteY1-1358" fmla="*/ 881837 h 6338874"/>
              <a:gd name="connsiteX2-1359" fmla="*/ 55979 w 11427936"/>
              <a:gd name="connsiteY2-1360" fmla="*/ 2189937 h 6338874"/>
              <a:gd name="connsiteX3-1361" fmla="*/ 78204 w 11427936"/>
              <a:gd name="connsiteY3-1362" fmla="*/ 3558362 h 6338874"/>
              <a:gd name="connsiteX4-1363" fmla="*/ 154404 w 11427936"/>
              <a:gd name="connsiteY4-1364" fmla="*/ 4358462 h 6338874"/>
              <a:gd name="connsiteX5-1365" fmla="*/ 2004 w 11427936"/>
              <a:gd name="connsiteY5-1366" fmla="*/ 5612587 h 6338874"/>
              <a:gd name="connsiteX6-1367" fmla="*/ 284578 w 11427936"/>
              <a:gd name="connsiteY6-1368" fmla="*/ 6285687 h 6338874"/>
              <a:gd name="connsiteX7-1369" fmla="*/ 843379 w 11427936"/>
              <a:gd name="connsiteY7-1370" fmla="*/ 6314262 h 6338874"/>
              <a:gd name="connsiteX8-1371" fmla="*/ 2164179 w 11427936"/>
              <a:gd name="connsiteY8-1372" fmla="*/ 6311087 h 6338874"/>
              <a:gd name="connsiteX9-1373" fmla="*/ 3856454 w 11427936"/>
              <a:gd name="connsiteY9-1374" fmla="*/ 6161862 h 6338874"/>
              <a:gd name="connsiteX10-1375" fmla="*/ 5856704 w 11427936"/>
              <a:gd name="connsiteY10-1376" fmla="*/ 6320612 h 6338874"/>
              <a:gd name="connsiteX11-1377" fmla="*/ 7034629 w 11427936"/>
              <a:gd name="connsiteY11-1378" fmla="*/ 6145987 h 6338874"/>
              <a:gd name="connsiteX12-1379" fmla="*/ 8409404 w 11427936"/>
              <a:gd name="connsiteY12-1380" fmla="*/ 6244412 h 6338874"/>
              <a:gd name="connsiteX13-1381" fmla="*/ 10209629 w 11427936"/>
              <a:gd name="connsiteY13-1382" fmla="*/ 6190437 h 6338874"/>
              <a:gd name="connsiteX14-1383" fmla="*/ 11346279 w 11427936"/>
              <a:gd name="connsiteY14-1384" fmla="*/ 6190437 h 6338874"/>
              <a:gd name="connsiteX15-1385" fmla="*/ 11339929 w 11427936"/>
              <a:gd name="connsiteY15-1386" fmla="*/ 5139512 h 6338874"/>
              <a:gd name="connsiteX16-1387" fmla="*/ 11358979 w 11427936"/>
              <a:gd name="connsiteY16-1388" fmla="*/ 4015562 h 6338874"/>
              <a:gd name="connsiteX17-1389" fmla="*/ 11387554 w 11427936"/>
              <a:gd name="connsiteY17-1390" fmla="*/ 2812237 h 6338874"/>
              <a:gd name="connsiteX18-1391" fmla="*/ 11139904 w 11427936"/>
              <a:gd name="connsiteY18-1392" fmla="*/ 1837512 h 6338874"/>
              <a:gd name="connsiteX19-1393" fmla="*/ 11381204 w 11427936"/>
              <a:gd name="connsiteY19-1394" fmla="*/ 796112 h 6338874"/>
              <a:gd name="connsiteX20-1395" fmla="*/ 11063704 w 11427936"/>
              <a:gd name="connsiteY20-1396" fmla="*/ 262712 h 6338874"/>
              <a:gd name="connsiteX21-1397" fmla="*/ 10111204 w 11427936"/>
              <a:gd name="connsiteY21-1398" fmla="*/ 631012 h 6338874"/>
              <a:gd name="connsiteX22-1399" fmla="*/ 9171404 w 11427936"/>
              <a:gd name="connsiteY22-1400" fmla="*/ 123012 h 6338874"/>
              <a:gd name="connsiteX23-1401" fmla="*/ 7888704 w 11427936"/>
              <a:gd name="connsiteY23-1402" fmla="*/ 643712 h 6338874"/>
              <a:gd name="connsiteX24-1403" fmla="*/ 6758404 w 11427936"/>
              <a:gd name="connsiteY24-1404" fmla="*/ 135712 h 6338874"/>
              <a:gd name="connsiteX25-1405" fmla="*/ 5285204 w 11427936"/>
              <a:gd name="connsiteY25-1406" fmla="*/ 719912 h 6338874"/>
              <a:gd name="connsiteX26-1407" fmla="*/ 4701004 w 11427936"/>
              <a:gd name="connsiteY26-1408" fmla="*/ 148412 h 6338874"/>
              <a:gd name="connsiteX27-1409" fmla="*/ 3316704 w 11427936"/>
              <a:gd name="connsiteY27-1410" fmla="*/ 478612 h 6338874"/>
              <a:gd name="connsiteX28-1411" fmla="*/ 2046704 w 11427936"/>
              <a:gd name="connsiteY28-1412" fmla="*/ 173812 h 6338874"/>
              <a:gd name="connsiteX29-1413" fmla="*/ 1278354 w 11427936"/>
              <a:gd name="connsiteY29-1414" fmla="*/ 72212 h 6338874"/>
              <a:gd name="connsiteX30-1415" fmla="*/ 421104 w 11427936"/>
              <a:gd name="connsiteY30-1416" fmla="*/ 59512 h 6338874"/>
              <a:gd name="connsiteX0-1417" fmla="*/ 421104 w 11427936"/>
              <a:gd name="connsiteY0-1418" fmla="*/ 59512 h 6338874"/>
              <a:gd name="connsiteX1-1419" fmla="*/ 97254 w 11427936"/>
              <a:gd name="connsiteY1-1420" fmla="*/ 881837 h 6338874"/>
              <a:gd name="connsiteX2-1421" fmla="*/ 55979 w 11427936"/>
              <a:gd name="connsiteY2-1422" fmla="*/ 2189937 h 6338874"/>
              <a:gd name="connsiteX3-1423" fmla="*/ 78204 w 11427936"/>
              <a:gd name="connsiteY3-1424" fmla="*/ 3558362 h 6338874"/>
              <a:gd name="connsiteX4-1425" fmla="*/ 154404 w 11427936"/>
              <a:gd name="connsiteY4-1426" fmla="*/ 4358462 h 6338874"/>
              <a:gd name="connsiteX5-1427" fmla="*/ 2004 w 11427936"/>
              <a:gd name="connsiteY5-1428" fmla="*/ 5612587 h 6338874"/>
              <a:gd name="connsiteX6-1429" fmla="*/ 284578 w 11427936"/>
              <a:gd name="connsiteY6-1430" fmla="*/ 6285687 h 6338874"/>
              <a:gd name="connsiteX7-1431" fmla="*/ 843379 w 11427936"/>
              <a:gd name="connsiteY7-1432" fmla="*/ 6314262 h 6338874"/>
              <a:gd name="connsiteX8-1433" fmla="*/ 2164179 w 11427936"/>
              <a:gd name="connsiteY8-1434" fmla="*/ 6311087 h 6338874"/>
              <a:gd name="connsiteX9-1435" fmla="*/ 3856454 w 11427936"/>
              <a:gd name="connsiteY9-1436" fmla="*/ 6161862 h 6338874"/>
              <a:gd name="connsiteX10-1437" fmla="*/ 5856704 w 11427936"/>
              <a:gd name="connsiteY10-1438" fmla="*/ 6320612 h 6338874"/>
              <a:gd name="connsiteX11-1439" fmla="*/ 7034629 w 11427936"/>
              <a:gd name="connsiteY11-1440" fmla="*/ 6145987 h 6338874"/>
              <a:gd name="connsiteX12-1441" fmla="*/ 8409404 w 11427936"/>
              <a:gd name="connsiteY12-1442" fmla="*/ 6244412 h 6338874"/>
              <a:gd name="connsiteX13-1443" fmla="*/ 10209629 w 11427936"/>
              <a:gd name="connsiteY13-1444" fmla="*/ 6190437 h 6338874"/>
              <a:gd name="connsiteX14-1445" fmla="*/ 11346279 w 11427936"/>
              <a:gd name="connsiteY14-1446" fmla="*/ 6190437 h 6338874"/>
              <a:gd name="connsiteX15-1447" fmla="*/ 11339929 w 11427936"/>
              <a:gd name="connsiteY15-1448" fmla="*/ 5139512 h 6338874"/>
              <a:gd name="connsiteX16-1449" fmla="*/ 11358979 w 11427936"/>
              <a:gd name="connsiteY16-1450" fmla="*/ 4015562 h 6338874"/>
              <a:gd name="connsiteX17-1451" fmla="*/ 11387554 w 11427936"/>
              <a:gd name="connsiteY17-1452" fmla="*/ 2812237 h 6338874"/>
              <a:gd name="connsiteX18-1453" fmla="*/ 11387554 w 11427936"/>
              <a:gd name="connsiteY18-1454" fmla="*/ 1837512 h 6338874"/>
              <a:gd name="connsiteX19-1455" fmla="*/ 11381204 w 11427936"/>
              <a:gd name="connsiteY19-1456" fmla="*/ 796112 h 6338874"/>
              <a:gd name="connsiteX20-1457" fmla="*/ 11063704 w 11427936"/>
              <a:gd name="connsiteY20-1458" fmla="*/ 262712 h 6338874"/>
              <a:gd name="connsiteX21-1459" fmla="*/ 10111204 w 11427936"/>
              <a:gd name="connsiteY21-1460" fmla="*/ 631012 h 6338874"/>
              <a:gd name="connsiteX22-1461" fmla="*/ 9171404 w 11427936"/>
              <a:gd name="connsiteY22-1462" fmla="*/ 123012 h 6338874"/>
              <a:gd name="connsiteX23-1463" fmla="*/ 7888704 w 11427936"/>
              <a:gd name="connsiteY23-1464" fmla="*/ 643712 h 6338874"/>
              <a:gd name="connsiteX24-1465" fmla="*/ 6758404 w 11427936"/>
              <a:gd name="connsiteY24-1466" fmla="*/ 135712 h 6338874"/>
              <a:gd name="connsiteX25-1467" fmla="*/ 5285204 w 11427936"/>
              <a:gd name="connsiteY25-1468" fmla="*/ 719912 h 6338874"/>
              <a:gd name="connsiteX26-1469" fmla="*/ 4701004 w 11427936"/>
              <a:gd name="connsiteY26-1470" fmla="*/ 148412 h 6338874"/>
              <a:gd name="connsiteX27-1471" fmla="*/ 3316704 w 11427936"/>
              <a:gd name="connsiteY27-1472" fmla="*/ 478612 h 6338874"/>
              <a:gd name="connsiteX28-1473" fmla="*/ 2046704 w 11427936"/>
              <a:gd name="connsiteY28-1474" fmla="*/ 173812 h 6338874"/>
              <a:gd name="connsiteX29-1475" fmla="*/ 1278354 w 11427936"/>
              <a:gd name="connsiteY29-1476" fmla="*/ 72212 h 6338874"/>
              <a:gd name="connsiteX30-1477" fmla="*/ 421104 w 11427936"/>
              <a:gd name="connsiteY30-1478" fmla="*/ 59512 h 6338874"/>
              <a:gd name="connsiteX0-1479" fmla="*/ 421104 w 11480793"/>
              <a:gd name="connsiteY0-1480" fmla="*/ 59512 h 6338874"/>
              <a:gd name="connsiteX1-1481" fmla="*/ 97254 w 11480793"/>
              <a:gd name="connsiteY1-1482" fmla="*/ 881837 h 6338874"/>
              <a:gd name="connsiteX2-1483" fmla="*/ 55979 w 11480793"/>
              <a:gd name="connsiteY2-1484" fmla="*/ 2189937 h 6338874"/>
              <a:gd name="connsiteX3-1485" fmla="*/ 78204 w 11480793"/>
              <a:gd name="connsiteY3-1486" fmla="*/ 3558362 h 6338874"/>
              <a:gd name="connsiteX4-1487" fmla="*/ 154404 w 11480793"/>
              <a:gd name="connsiteY4-1488" fmla="*/ 4358462 h 6338874"/>
              <a:gd name="connsiteX5-1489" fmla="*/ 2004 w 11480793"/>
              <a:gd name="connsiteY5-1490" fmla="*/ 5612587 h 6338874"/>
              <a:gd name="connsiteX6-1491" fmla="*/ 284578 w 11480793"/>
              <a:gd name="connsiteY6-1492" fmla="*/ 6285687 h 6338874"/>
              <a:gd name="connsiteX7-1493" fmla="*/ 843379 w 11480793"/>
              <a:gd name="connsiteY7-1494" fmla="*/ 6314262 h 6338874"/>
              <a:gd name="connsiteX8-1495" fmla="*/ 2164179 w 11480793"/>
              <a:gd name="connsiteY8-1496" fmla="*/ 6311087 h 6338874"/>
              <a:gd name="connsiteX9-1497" fmla="*/ 3856454 w 11480793"/>
              <a:gd name="connsiteY9-1498" fmla="*/ 6161862 h 6338874"/>
              <a:gd name="connsiteX10-1499" fmla="*/ 5856704 w 11480793"/>
              <a:gd name="connsiteY10-1500" fmla="*/ 6320612 h 6338874"/>
              <a:gd name="connsiteX11-1501" fmla="*/ 7034629 w 11480793"/>
              <a:gd name="connsiteY11-1502" fmla="*/ 6145987 h 6338874"/>
              <a:gd name="connsiteX12-1503" fmla="*/ 8409404 w 11480793"/>
              <a:gd name="connsiteY12-1504" fmla="*/ 6244412 h 6338874"/>
              <a:gd name="connsiteX13-1505" fmla="*/ 10209629 w 11480793"/>
              <a:gd name="connsiteY13-1506" fmla="*/ 6190437 h 6338874"/>
              <a:gd name="connsiteX14-1507" fmla="*/ 11346279 w 11480793"/>
              <a:gd name="connsiteY14-1508" fmla="*/ 6190437 h 6338874"/>
              <a:gd name="connsiteX15-1509" fmla="*/ 11339929 w 11480793"/>
              <a:gd name="connsiteY15-1510" fmla="*/ 5139512 h 6338874"/>
              <a:gd name="connsiteX16-1511" fmla="*/ 11358979 w 11480793"/>
              <a:gd name="connsiteY16-1512" fmla="*/ 4015562 h 6338874"/>
              <a:gd name="connsiteX17-1513" fmla="*/ 11387554 w 11480793"/>
              <a:gd name="connsiteY17-1514" fmla="*/ 2812237 h 6338874"/>
              <a:gd name="connsiteX18-1515" fmla="*/ 11387554 w 11480793"/>
              <a:gd name="connsiteY18-1516" fmla="*/ 1837512 h 6338874"/>
              <a:gd name="connsiteX19-1517" fmla="*/ 11466929 w 11480793"/>
              <a:gd name="connsiteY19-1518" fmla="*/ 729437 h 6338874"/>
              <a:gd name="connsiteX20-1519" fmla="*/ 11063704 w 11480793"/>
              <a:gd name="connsiteY20-1520" fmla="*/ 262712 h 6338874"/>
              <a:gd name="connsiteX21-1521" fmla="*/ 10111204 w 11480793"/>
              <a:gd name="connsiteY21-1522" fmla="*/ 631012 h 6338874"/>
              <a:gd name="connsiteX22-1523" fmla="*/ 9171404 w 11480793"/>
              <a:gd name="connsiteY22-1524" fmla="*/ 123012 h 6338874"/>
              <a:gd name="connsiteX23-1525" fmla="*/ 7888704 w 11480793"/>
              <a:gd name="connsiteY23-1526" fmla="*/ 643712 h 6338874"/>
              <a:gd name="connsiteX24-1527" fmla="*/ 6758404 w 11480793"/>
              <a:gd name="connsiteY24-1528" fmla="*/ 135712 h 6338874"/>
              <a:gd name="connsiteX25-1529" fmla="*/ 5285204 w 11480793"/>
              <a:gd name="connsiteY25-1530" fmla="*/ 719912 h 6338874"/>
              <a:gd name="connsiteX26-1531" fmla="*/ 4701004 w 11480793"/>
              <a:gd name="connsiteY26-1532" fmla="*/ 148412 h 6338874"/>
              <a:gd name="connsiteX27-1533" fmla="*/ 3316704 w 11480793"/>
              <a:gd name="connsiteY27-1534" fmla="*/ 478612 h 6338874"/>
              <a:gd name="connsiteX28-1535" fmla="*/ 2046704 w 11480793"/>
              <a:gd name="connsiteY28-1536" fmla="*/ 173812 h 6338874"/>
              <a:gd name="connsiteX29-1537" fmla="*/ 1278354 w 11480793"/>
              <a:gd name="connsiteY29-1538" fmla="*/ 72212 h 6338874"/>
              <a:gd name="connsiteX30-1539" fmla="*/ 421104 w 11480793"/>
              <a:gd name="connsiteY30-1540" fmla="*/ 59512 h 6338874"/>
              <a:gd name="connsiteX0-1541" fmla="*/ 421104 w 11471809"/>
              <a:gd name="connsiteY0-1542" fmla="*/ 59512 h 6338874"/>
              <a:gd name="connsiteX1-1543" fmla="*/ 97254 w 11471809"/>
              <a:gd name="connsiteY1-1544" fmla="*/ 881837 h 6338874"/>
              <a:gd name="connsiteX2-1545" fmla="*/ 55979 w 11471809"/>
              <a:gd name="connsiteY2-1546" fmla="*/ 2189937 h 6338874"/>
              <a:gd name="connsiteX3-1547" fmla="*/ 78204 w 11471809"/>
              <a:gd name="connsiteY3-1548" fmla="*/ 3558362 h 6338874"/>
              <a:gd name="connsiteX4-1549" fmla="*/ 154404 w 11471809"/>
              <a:gd name="connsiteY4-1550" fmla="*/ 4358462 h 6338874"/>
              <a:gd name="connsiteX5-1551" fmla="*/ 2004 w 11471809"/>
              <a:gd name="connsiteY5-1552" fmla="*/ 5612587 h 6338874"/>
              <a:gd name="connsiteX6-1553" fmla="*/ 284578 w 11471809"/>
              <a:gd name="connsiteY6-1554" fmla="*/ 6285687 h 6338874"/>
              <a:gd name="connsiteX7-1555" fmla="*/ 843379 w 11471809"/>
              <a:gd name="connsiteY7-1556" fmla="*/ 6314262 h 6338874"/>
              <a:gd name="connsiteX8-1557" fmla="*/ 2164179 w 11471809"/>
              <a:gd name="connsiteY8-1558" fmla="*/ 6311087 h 6338874"/>
              <a:gd name="connsiteX9-1559" fmla="*/ 3856454 w 11471809"/>
              <a:gd name="connsiteY9-1560" fmla="*/ 6161862 h 6338874"/>
              <a:gd name="connsiteX10-1561" fmla="*/ 5856704 w 11471809"/>
              <a:gd name="connsiteY10-1562" fmla="*/ 6320612 h 6338874"/>
              <a:gd name="connsiteX11-1563" fmla="*/ 7034629 w 11471809"/>
              <a:gd name="connsiteY11-1564" fmla="*/ 6145987 h 6338874"/>
              <a:gd name="connsiteX12-1565" fmla="*/ 8409404 w 11471809"/>
              <a:gd name="connsiteY12-1566" fmla="*/ 6244412 h 6338874"/>
              <a:gd name="connsiteX13-1567" fmla="*/ 10209629 w 11471809"/>
              <a:gd name="connsiteY13-1568" fmla="*/ 6190437 h 6338874"/>
              <a:gd name="connsiteX14-1569" fmla="*/ 11346279 w 11471809"/>
              <a:gd name="connsiteY14-1570" fmla="*/ 6190437 h 6338874"/>
              <a:gd name="connsiteX15-1571" fmla="*/ 11339929 w 11471809"/>
              <a:gd name="connsiteY15-1572" fmla="*/ 5139512 h 6338874"/>
              <a:gd name="connsiteX16-1573" fmla="*/ 11358979 w 11471809"/>
              <a:gd name="connsiteY16-1574" fmla="*/ 4015562 h 6338874"/>
              <a:gd name="connsiteX17-1575" fmla="*/ 11387554 w 11471809"/>
              <a:gd name="connsiteY17-1576" fmla="*/ 2812237 h 6338874"/>
              <a:gd name="connsiteX18-1577" fmla="*/ 11387554 w 11471809"/>
              <a:gd name="connsiteY18-1578" fmla="*/ 1837512 h 6338874"/>
              <a:gd name="connsiteX19-1579" fmla="*/ 11466929 w 11471809"/>
              <a:gd name="connsiteY19-1580" fmla="*/ 729437 h 6338874"/>
              <a:gd name="connsiteX20-1581" fmla="*/ 11225629 w 11471809"/>
              <a:gd name="connsiteY20-1582" fmla="*/ 215087 h 6338874"/>
              <a:gd name="connsiteX21-1583" fmla="*/ 10111204 w 11471809"/>
              <a:gd name="connsiteY21-1584" fmla="*/ 631012 h 6338874"/>
              <a:gd name="connsiteX22-1585" fmla="*/ 9171404 w 11471809"/>
              <a:gd name="connsiteY22-1586" fmla="*/ 123012 h 6338874"/>
              <a:gd name="connsiteX23-1587" fmla="*/ 7888704 w 11471809"/>
              <a:gd name="connsiteY23-1588" fmla="*/ 643712 h 6338874"/>
              <a:gd name="connsiteX24-1589" fmla="*/ 6758404 w 11471809"/>
              <a:gd name="connsiteY24-1590" fmla="*/ 135712 h 6338874"/>
              <a:gd name="connsiteX25-1591" fmla="*/ 5285204 w 11471809"/>
              <a:gd name="connsiteY25-1592" fmla="*/ 719912 h 6338874"/>
              <a:gd name="connsiteX26-1593" fmla="*/ 4701004 w 11471809"/>
              <a:gd name="connsiteY26-1594" fmla="*/ 148412 h 6338874"/>
              <a:gd name="connsiteX27-1595" fmla="*/ 3316704 w 11471809"/>
              <a:gd name="connsiteY27-1596" fmla="*/ 478612 h 6338874"/>
              <a:gd name="connsiteX28-1597" fmla="*/ 2046704 w 11471809"/>
              <a:gd name="connsiteY28-1598" fmla="*/ 173812 h 6338874"/>
              <a:gd name="connsiteX29-1599" fmla="*/ 1278354 w 11471809"/>
              <a:gd name="connsiteY29-1600" fmla="*/ 72212 h 6338874"/>
              <a:gd name="connsiteX30-1601" fmla="*/ 421104 w 11471809"/>
              <a:gd name="connsiteY30-1602" fmla="*/ 59512 h 6338874"/>
              <a:gd name="connsiteX0-1603" fmla="*/ 421104 w 11471809"/>
              <a:gd name="connsiteY0-1604" fmla="*/ 59512 h 6338874"/>
              <a:gd name="connsiteX1-1605" fmla="*/ 97254 w 11471809"/>
              <a:gd name="connsiteY1-1606" fmla="*/ 881837 h 6338874"/>
              <a:gd name="connsiteX2-1607" fmla="*/ 55979 w 11471809"/>
              <a:gd name="connsiteY2-1608" fmla="*/ 2189937 h 6338874"/>
              <a:gd name="connsiteX3-1609" fmla="*/ 78204 w 11471809"/>
              <a:gd name="connsiteY3-1610" fmla="*/ 3558362 h 6338874"/>
              <a:gd name="connsiteX4-1611" fmla="*/ 154404 w 11471809"/>
              <a:gd name="connsiteY4-1612" fmla="*/ 4358462 h 6338874"/>
              <a:gd name="connsiteX5-1613" fmla="*/ 2004 w 11471809"/>
              <a:gd name="connsiteY5-1614" fmla="*/ 5612587 h 6338874"/>
              <a:gd name="connsiteX6-1615" fmla="*/ 284578 w 11471809"/>
              <a:gd name="connsiteY6-1616" fmla="*/ 6285687 h 6338874"/>
              <a:gd name="connsiteX7-1617" fmla="*/ 843379 w 11471809"/>
              <a:gd name="connsiteY7-1618" fmla="*/ 6314262 h 6338874"/>
              <a:gd name="connsiteX8-1619" fmla="*/ 2164179 w 11471809"/>
              <a:gd name="connsiteY8-1620" fmla="*/ 6311087 h 6338874"/>
              <a:gd name="connsiteX9-1621" fmla="*/ 3856454 w 11471809"/>
              <a:gd name="connsiteY9-1622" fmla="*/ 6161862 h 6338874"/>
              <a:gd name="connsiteX10-1623" fmla="*/ 5856704 w 11471809"/>
              <a:gd name="connsiteY10-1624" fmla="*/ 6320612 h 6338874"/>
              <a:gd name="connsiteX11-1625" fmla="*/ 7034629 w 11471809"/>
              <a:gd name="connsiteY11-1626" fmla="*/ 6145987 h 6338874"/>
              <a:gd name="connsiteX12-1627" fmla="*/ 8409404 w 11471809"/>
              <a:gd name="connsiteY12-1628" fmla="*/ 6244412 h 6338874"/>
              <a:gd name="connsiteX13-1629" fmla="*/ 10209629 w 11471809"/>
              <a:gd name="connsiteY13-1630" fmla="*/ 6190437 h 6338874"/>
              <a:gd name="connsiteX14-1631" fmla="*/ 11346279 w 11471809"/>
              <a:gd name="connsiteY14-1632" fmla="*/ 6190437 h 6338874"/>
              <a:gd name="connsiteX15-1633" fmla="*/ 11339929 w 11471809"/>
              <a:gd name="connsiteY15-1634" fmla="*/ 5139512 h 6338874"/>
              <a:gd name="connsiteX16-1635" fmla="*/ 11358979 w 11471809"/>
              <a:gd name="connsiteY16-1636" fmla="*/ 4015562 h 6338874"/>
              <a:gd name="connsiteX17-1637" fmla="*/ 11387554 w 11471809"/>
              <a:gd name="connsiteY17-1638" fmla="*/ 2812237 h 6338874"/>
              <a:gd name="connsiteX18-1639" fmla="*/ 11387554 w 11471809"/>
              <a:gd name="connsiteY18-1640" fmla="*/ 1837512 h 6338874"/>
              <a:gd name="connsiteX19-1641" fmla="*/ 11466929 w 11471809"/>
              <a:gd name="connsiteY19-1642" fmla="*/ 729437 h 6338874"/>
              <a:gd name="connsiteX20-1643" fmla="*/ 11225629 w 11471809"/>
              <a:gd name="connsiteY20-1644" fmla="*/ 215087 h 6338874"/>
              <a:gd name="connsiteX21-1645" fmla="*/ 10330279 w 11471809"/>
              <a:gd name="connsiteY21-1646" fmla="*/ 421462 h 6338874"/>
              <a:gd name="connsiteX22-1647" fmla="*/ 9171404 w 11471809"/>
              <a:gd name="connsiteY22-1648" fmla="*/ 123012 h 6338874"/>
              <a:gd name="connsiteX23-1649" fmla="*/ 7888704 w 11471809"/>
              <a:gd name="connsiteY23-1650" fmla="*/ 643712 h 6338874"/>
              <a:gd name="connsiteX24-1651" fmla="*/ 6758404 w 11471809"/>
              <a:gd name="connsiteY24-1652" fmla="*/ 135712 h 6338874"/>
              <a:gd name="connsiteX25-1653" fmla="*/ 5285204 w 11471809"/>
              <a:gd name="connsiteY25-1654" fmla="*/ 719912 h 6338874"/>
              <a:gd name="connsiteX26-1655" fmla="*/ 4701004 w 11471809"/>
              <a:gd name="connsiteY26-1656" fmla="*/ 148412 h 6338874"/>
              <a:gd name="connsiteX27-1657" fmla="*/ 3316704 w 11471809"/>
              <a:gd name="connsiteY27-1658" fmla="*/ 478612 h 6338874"/>
              <a:gd name="connsiteX28-1659" fmla="*/ 2046704 w 11471809"/>
              <a:gd name="connsiteY28-1660" fmla="*/ 173812 h 6338874"/>
              <a:gd name="connsiteX29-1661" fmla="*/ 1278354 w 11471809"/>
              <a:gd name="connsiteY29-1662" fmla="*/ 72212 h 6338874"/>
              <a:gd name="connsiteX30-1663" fmla="*/ 421104 w 11471809"/>
              <a:gd name="connsiteY30-1664" fmla="*/ 59512 h 6338874"/>
              <a:gd name="connsiteX0-1665" fmla="*/ 421104 w 11471809"/>
              <a:gd name="connsiteY0-1666" fmla="*/ 59512 h 6338874"/>
              <a:gd name="connsiteX1-1667" fmla="*/ 97254 w 11471809"/>
              <a:gd name="connsiteY1-1668" fmla="*/ 881837 h 6338874"/>
              <a:gd name="connsiteX2-1669" fmla="*/ 55979 w 11471809"/>
              <a:gd name="connsiteY2-1670" fmla="*/ 2189937 h 6338874"/>
              <a:gd name="connsiteX3-1671" fmla="*/ 78204 w 11471809"/>
              <a:gd name="connsiteY3-1672" fmla="*/ 3558362 h 6338874"/>
              <a:gd name="connsiteX4-1673" fmla="*/ 154404 w 11471809"/>
              <a:gd name="connsiteY4-1674" fmla="*/ 4358462 h 6338874"/>
              <a:gd name="connsiteX5-1675" fmla="*/ 2004 w 11471809"/>
              <a:gd name="connsiteY5-1676" fmla="*/ 5612587 h 6338874"/>
              <a:gd name="connsiteX6-1677" fmla="*/ 284578 w 11471809"/>
              <a:gd name="connsiteY6-1678" fmla="*/ 6285687 h 6338874"/>
              <a:gd name="connsiteX7-1679" fmla="*/ 843379 w 11471809"/>
              <a:gd name="connsiteY7-1680" fmla="*/ 6314262 h 6338874"/>
              <a:gd name="connsiteX8-1681" fmla="*/ 2164179 w 11471809"/>
              <a:gd name="connsiteY8-1682" fmla="*/ 6311087 h 6338874"/>
              <a:gd name="connsiteX9-1683" fmla="*/ 3856454 w 11471809"/>
              <a:gd name="connsiteY9-1684" fmla="*/ 6161862 h 6338874"/>
              <a:gd name="connsiteX10-1685" fmla="*/ 5856704 w 11471809"/>
              <a:gd name="connsiteY10-1686" fmla="*/ 6320612 h 6338874"/>
              <a:gd name="connsiteX11-1687" fmla="*/ 7034629 w 11471809"/>
              <a:gd name="connsiteY11-1688" fmla="*/ 6145987 h 6338874"/>
              <a:gd name="connsiteX12-1689" fmla="*/ 8409404 w 11471809"/>
              <a:gd name="connsiteY12-1690" fmla="*/ 6244412 h 6338874"/>
              <a:gd name="connsiteX13-1691" fmla="*/ 10209629 w 11471809"/>
              <a:gd name="connsiteY13-1692" fmla="*/ 6190437 h 6338874"/>
              <a:gd name="connsiteX14-1693" fmla="*/ 11346279 w 11471809"/>
              <a:gd name="connsiteY14-1694" fmla="*/ 6190437 h 6338874"/>
              <a:gd name="connsiteX15-1695" fmla="*/ 11339929 w 11471809"/>
              <a:gd name="connsiteY15-1696" fmla="*/ 5139512 h 6338874"/>
              <a:gd name="connsiteX16-1697" fmla="*/ 11358979 w 11471809"/>
              <a:gd name="connsiteY16-1698" fmla="*/ 4015562 h 6338874"/>
              <a:gd name="connsiteX17-1699" fmla="*/ 11387554 w 11471809"/>
              <a:gd name="connsiteY17-1700" fmla="*/ 2812237 h 6338874"/>
              <a:gd name="connsiteX18-1701" fmla="*/ 11387554 w 11471809"/>
              <a:gd name="connsiteY18-1702" fmla="*/ 1837512 h 6338874"/>
              <a:gd name="connsiteX19-1703" fmla="*/ 11466929 w 11471809"/>
              <a:gd name="connsiteY19-1704" fmla="*/ 729437 h 6338874"/>
              <a:gd name="connsiteX20-1705" fmla="*/ 11225629 w 11471809"/>
              <a:gd name="connsiteY20-1706" fmla="*/ 215087 h 6338874"/>
              <a:gd name="connsiteX21-1707" fmla="*/ 10330279 w 11471809"/>
              <a:gd name="connsiteY21-1708" fmla="*/ 392887 h 6338874"/>
              <a:gd name="connsiteX22-1709" fmla="*/ 9171404 w 11471809"/>
              <a:gd name="connsiteY22-1710" fmla="*/ 123012 h 6338874"/>
              <a:gd name="connsiteX23-1711" fmla="*/ 7888704 w 11471809"/>
              <a:gd name="connsiteY23-1712" fmla="*/ 643712 h 6338874"/>
              <a:gd name="connsiteX24-1713" fmla="*/ 6758404 w 11471809"/>
              <a:gd name="connsiteY24-1714" fmla="*/ 135712 h 6338874"/>
              <a:gd name="connsiteX25-1715" fmla="*/ 5285204 w 11471809"/>
              <a:gd name="connsiteY25-1716" fmla="*/ 719912 h 6338874"/>
              <a:gd name="connsiteX26-1717" fmla="*/ 4701004 w 11471809"/>
              <a:gd name="connsiteY26-1718" fmla="*/ 148412 h 6338874"/>
              <a:gd name="connsiteX27-1719" fmla="*/ 3316704 w 11471809"/>
              <a:gd name="connsiteY27-1720" fmla="*/ 478612 h 6338874"/>
              <a:gd name="connsiteX28-1721" fmla="*/ 2046704 w 11471809"/>
              <a:gd name="connsiteY28-1722" fmla="*/ 173812 h 6338874"/>
              <a:gd name="connsiteX29-1723" fmla="*/ 1278354 w 11471809"/>
              <a:gd name="connsiteY29-1724" fmla="*/ 72212 h 6338874"/>
              <a:gd name="connsiteX30-1725" fmla="*/ 421104 w 11471809"/>
              <a:gd name="connsiteY30-1726" fmla="*/ 59512 h 6338874"/>
              <a:gd name="connsiteX0-1727" fmla="*/ 421104 w 11471809"/>
              <a:gd name="connsiteY0-1728" fmla="*/ 59512 h 6338874"/>
              <a:gd name="connsiteX1-1729" fmla="*/ 97254 w 11471809"/>
              <a:gd name="connsiteY1-1730" fmla="*/ 881837 h 6338874"/>
              <a:gd name="connsiteX2-1731" fmla="*/ 55979 w 11471809"/>
              <a:gd name="connsiteY2-1732" fmla="*/ 2189937 h 6338874"/>
              <a:gd name="connsiteX3-1733" fmla="*/ 78204 w 11471809"/>
              <a:gd name="connsiteY3-1734" fmla="*/ 3558362 h 6338874"/>
              <a:gd name="connsiteX4-1735" fmla="*/ 154404 w 11471809"/>
              <a:gd name="connsiteY4-1736" fmla="*/ 4358462 h 6338874"/>
              <a:gd name="connsiteX5-1737" fmla="*/ 2004 w 11471809"/>
              <a:gd name="connsiteY5-1738" fmla="*/ 5612587 h 6338874"/>
              <a:gd name="connsiteX6-1739" fmla="*/ 284578 w 11471809"/>
              <a:gd name="connsiteY6-1740" fmla="*/ 6285687 h 6338874"/>
              <a:gd name="connsiteX7-1741" fmla="*/ 843379 w 11471809"/>
              <a:gd name="connsiteY7-1742" fmla="*/ 6314262 h 6338874"/>
              <a:gd name="connsiteX8-1743" fmla="*/ 2164179 w 11471809"/>
              <a:gd name="connsiteY8-1744" fmla="*/ 6311087 h 6338874"/>
              <a:gd name="connsiteX9-1745" fmla="*/ 3856454 w 11471809"/>
              <a:gd name="connsiteY9-1746" fmla="*/ 6161862 h 6338874"/>
              <a:gd name="connsiteX10-1747" fmla="*/ 5856704 w 11471809"/>
              <a:gd name="connsiteY10-1748" fmla="*/ 6320612 h 6338874"/>
              <a:gd name="connsiteX11-1749" fmla="*/ 7034629 w 11471809"/>
              <a:gd name="connsiteY11-1750" fmla="*/ 6145987 h 6338874"/>
              <a:gd name="connsiteX12-1751" fmla="*/ 8409404 w 11471809"/>
              <a:gd name="connsiteY12-1752" fmla="*/ 6244412 h 6338874"/>
              <a:gd name="connsiteX13-1753" fmla="*/ 10209629 w 11471809"/>
              <a:gd name="connsiteY13-1754" fmla="*/ 6190437 h 6338874"/>
              <a:gd name="connsiteX14-1755" fmla="*/ 11346279 w 11471809"/>
              <a:gd name="connsiteY14-1756" fmla="*/ 6190437 h 6338874"/>
              <a:gd name="connsiteX15-1757" fmla="*/ 11339929 w 11471809"/>
              <a:gd name="connsiteY15-1758" fmla="*/ 5139512 h 6338874"/>
              <a:gd name="connsiteX16-1759" fmla="*/ 11358979 w 11471809"/>
              <a:gd name="connsiteY16-1760" fmla="*/ 4015562 h 6338874"/>
              <a:gd name="connsiteX17-1761" fmla="*/ 11387554 w 11471809"/>
              <a:gd name="connsiteY17-1762" fmla="*/ 2812237 h 6338874"/>
              <a:gd name="connsiteX18-1763" fmla="*/ 11387554 w 11471809"/>
              <a:gd name="connsiteY18-1764" fmla="*/ 1837512 h 6338874"/>
              <a:gd name="connsiteX19-1765" fmla="*/ 11466929 w 11471809"/>
              <a:gd name="connsiteY19-1766" fmla="*/ 729437 h 6338874"/>
              <a:gd name="connsiteX20-1767" fmla="*/ 11225629 w 11471809"/>
              <a:gd name="connsiteY20-1768" fmla="*/ 215087 h 6338874"/>
              <a:gd name="connsiteX21-1769" fmla="*/ 10339804 w 11471809"/>
              <a:gd name="connsiteY21-1770" fmla="*/ 221437 h 6338874"/>
              <a:gd name="connsiteX22-1771" fmla="*/ 9171404 w 11471809"/>
              <a:gd name="connsiteY22-1772" fmla="*/ 123012 h 6338874"/>
              <a:gd name="connsiteX23-1773" fmla="*/ 7888704 w 11471809"/>
              <a:gd name="connsiteY23-1774" fmla="*/ 643712 h 6338874"/>
              <a:gd name="connsiteX24-1775" fmla="*/ 6758404 w 11471809"/>
              <a:gd name="connsiteY24-1776" fmla="*/ 135712 h 6338874"/>
              <a:gd name="connsiteX25-1777" fmla="*/ 5285204 w 11471809"/>
              <a:gd name="connsiteY25-1778" fmla="*/ 719912 h 6338874"/>
              <a:gd name="connsiteX26-1779" fmla="*/ 4701004 w 11471809"/>
              <a:gd name="connsiteY26-1780" fmla="*/ 148412 h 6338874"/>
              <a:gd name="connsiteX27-1781" fmla="*/ 3316704 w 11471809"/>
              <a:gd name="connsiteY27-1782" fmla="*/ 478612 h 6338874"/>
              <a:gd name="connsiteX28-1783" fmla="*/ 2046704 w 11471809"/>
              <a:gd name="connsiteY28-1784" fmla="*/ 173812 h 6338874"/>
              <a:gd name="connsiteX29-1785" fmla="*/ 1278354 w 11471809"/>
              <a:gd name="connsiteY29-1786" fmla="*/ 72212 h 6338874"/>
              <a:gd name="connsiteX30-1787" fmla="*/ 421104 w 11471809"/>
              <a:gd name="connsiteY30-1788" fmla="*/ 59512 h 6338874"/>
              <a:gd name="connsiteX0-1789" fmla="*/ 421104 w 11471809"/>
              <a:gd name="connsiteY0-1790" fmla="*/ 59512 h 6338874"/>
              <a:gd name="connsiteX1-1791" fmla="*/ 97254 w 11471809"/>
              <a:gd name="connsiteY1-1792" fmla="*/ 881837 h 6338874"/>
              <a:gd name="connsiteX2-1793" fmla="*/ 55979 w 11471809"/>
              <a:gd name="connsiteY2-1794" fmla="*/ 2189937 h 6338874"/>
              <a:gd name="connsiteX3-1795" fmla="*/ 78204 w 11471809"/>
              <a:gd name="connsiteY3-1796" fmla="*/ 3558362 h 6338874"/>
              <a:gd name="connsiteX4-1797" fmla="*/ 154404 w 11471809"/>
              <a:gd name="connsiteY4-1798" fmla="*/ 4358462 h 6338874"/>
              <a:gd name="connsiteX5-1799" fmla="*/ 2004 w 11471809"/>
              <a:gd name="connsiteY5-1800" fmla="*/ 5612587 h 6338874"/>
              <a:gd name="connsiteX6-1801" fmla="*/ 284578 w 11471809"/>
              <a:gd name="connsiteY6-1802" fmla="*/ 6285687 h 6338874"/>
              <a:gd name="connsiteX7-1803" fmla="*/ 843379 w 11471809"/>
              <a:gd name="connsiteY7-1804" fmla="*/ 6314262 h 6338874"/>
              <a:gd name="connsiteX8-1805" fmla="*/ 2164179 w 11471809"/>
              <a:gd name="connsiteY8-1806" fmla="*/ 6311087 h 6338874"/>
              <a:gd name="connsiteX9-1807" fmla="*/ 3856454 w 11471809"/>
              <a:gd name="connsiteY9-1808" fmla="*/ 6161862 h 6338874"/>
              <a:gd name="connsiteX10-1809" fmla="*/ 5856704 w 11471809"/>
              <a:gd name="connsiteY10-1810" fmla="*/ 6320612 h 6338874"/>
              <a:gd name="connsiteX11-1811" fmla="*/ 7034629 w 11471809"/>
              <a:gd name="connsiteY11-1812" fmla="*/ 6145987 h 6338874"/>
              <a:gd name="connsiteX12-1813" fmla="*/ 8409404 w 11471809"/>
              <a:gd name="connsiteY12-1814" fmla="*/ 6244412 h 6338874"/>
              <a:gd name="connsiteX13-1815" fmla="*/ 10209629 w 11471809"/>
              <a:gd name="connsiteY13-1816" fmla="*/ 6190437 h 6338874"/>
              <a:gd name="connsiteX14-1817" fmla="*/ 11346279 w 11471809"/>
              <a:gd name="connsiteY14-1818" fmla="*/ 6190437 h 6338874"/>
              <a:gd name="connsiteX15-1819" fmla="*/ 11339929 w 11471809"/>
              <a:gd name="connsiteY15-1820" fmla="*/ 5139512 h 6338874"/>
              <a:gd name="connsiteX16-1821" fmla="*/ 11358979 w 11471809"/>
              <a:gd name="connsiteY16-1822" fmla="*/ 4015562 h 6338874"/>
              <a:gd name="connsiteX17-1823" fmla="*/ 11387554 w 11471809"/>
              <a:gd name="connsiteY17-1824" fmla="*/ 2812237 h 6338874"/>
              <a:gd name="connsiteX18-1825" fmla="*/ 11387554 w 11471809"/>
              <a:gd name="connsiteY18-1826" fmla="*/ 1837512 h 6338874"/>
              <a:gd name="connsiteX19-1827" fmla="*/ 11466929 w 11471809"/>
              <a:gd name="connsiteY19-1828" fmla="*/ 729437 h 6338874"/>
              <a:gd name="connsiteX20-1829" fmla="*/ 11225629 w 11471809"/>
              <a:gd name="connsiteY20-1830" fmla="*/ 215087 h 6338874"/>
              <a:gd name="connsiteX21-1831" fmla="*/ 10339804 w 11471809"/>
              <a:gd name="connsiteY21-1832" fmla="*/ 221437 h 6338874"/>
              <a:gd name="connsiteX22-1833" fmla="*/ 9171404 w 11471809"/>
              <a:gd name="connsiteY22-1834" fmla="*/ 123012 h 6338874"/>
              <a:gd name="connsiteX23-1835" fmla="*/ 7964904 w 11471809"/>
              <a:gd name="connsiteY23-1836" fmla="*/ 272237 h 6338874"/>
              <a:gd name="connsiteX24-1837" fmla="*/ 6758404 w 11471809"/>
              <a:gd name="connsiteY24-1838" fmla="*/ 135712 h 6338874"/>
              <a:gd name="connsiteX25-1839" fmla="*/ 5285204 w 11471809"/>
              <a:gd name="connsiteY25-1840" fmla="*/ 719912 h 6338874"/>
              <a:gd name="connsiteX26-1841" fmla="*/ 4701004 w 11471809"/>
              <a:gd name="connsiteY26-1842" fmla="*/ 148412 h 6338874"/>
              <a:gd name="connsiteX27-1843" fmla="*/ 3316704 w 11471809"/>
              <a:gd name="connsiteY27-1844" fmla="*/ 478612 h 6338874"/>
              <a:gd name="connsiteX28-1845" fmla="*/ 2046704 w 11471809"/>
              <a:gd name="connsiteY28-1846" fmla="*/ 173812 h 6338874"/>
              <a:gd name="connsiteX29-1847" fmla="*/ 1278354 w 11471809"/>
              <a:gd name="connsiteY29-1848" fmla="*/ 72212 h 6338874"/>
              <a:gd name="connsiteX30-1849" fmla="*/ 421104 w 11471809"/>
              <a:gd name="connsiteY30-1850" fmla="*/ 59512 h 6338874"/>
              <a:gd name="connsiteX0-1851" fmla="*/ 421104 w 11471809"/>
              <a:gd name="connsiteY0-1852" fmla="*/ 59512 h 6338874"/>
              <a:gd name="connsiteX1-1853" fmla="*/ 97254 w 11471809"/>
              <a:gd name="connsiteY1-1854" fmla="*/ 881837 h 6338874"/>
              <a:gd name="connsiteX2-1855" fmla="*/ 55979 w 11471809"/>
              <a:gd name="connsiteY2-1856" fmla="*/ 2189937 h 6338874"/>
              <a:gd name="connsiteX3-1857" fmla="*/ 78204 w 11471809"/>
              <a:gd name="connsiteY3-1858" fmla="*/ 3558362 h 6338874"/>
              <a:gd name="connsiteX4-1859" fmla="*/ 154404 w 11471809"/>
              <a:gd name="connsiteY4-1860" fmla="*/ 4358462 h 6338874"/>
              <a:gd name="connsiteX5-1861" fmla="*/ 2004 w 11471809"/>
              <a:gd name="connsiteY5-1862" fmla="*/ 5612587 h 6338874"/>
              <a:gd name="connsiteX6-1863" fmla="*/ 284578 w 11471809"/>
              <a:gd name="connsiteY6-1864" fmla="*/ 6285687 h 6338874"/>
              <a:gd name="connsiteX7-1865" fmla="*/ 843379 w 11471809"/>
              <a:gd name="connsiteY7-1866" fmla="*/ 6314262 h 6338874"/>
              <a:gd name="connsiteX8-1867" fmla="*/ 2164179 w 11471809"/>
              <a:gd name="connsiteY8-1868" fmla="*/ 6311087 h 6338874"/>
              <a:gd name="connsiteX9-1869" fmla="*/ 3856454 w 11471809"/>
              <a:gd name="connsiteY9-1870" fmla="*/ 6161862 h 6338874"/>
              <a:gd name="connsiteX10-1871" fmla="*/ 5856704 w 11471809"/>
              <a:gd name="connsiteY10-1872" fmla="*/ 6320612 h 6338874"/>
              <a:gd name="connsiteX11-1873" fmla="*/ 7034629 w 11471809"/>
              <a:gd name="connsiteY11-1874" fmla="*/ 6145987 h 6338874"/>
              <a:gd name="connsiteX12-1875" fmla="*/ 8409404 w 11471809"/>
              <a:gd name="connsiteY12-1876" fmla="*/ 6244412 h 6338874"/>
              <a:gd name="connsiteX13-1877" fmla="*/ 10209629 w 11471809"/>
              <a:gd name="connsiteY13-1878" fmla="*/ 6190437 h 6338874"/>
              <a:gd name="connsiteX14-1879" fmla="*/ 11346279 w 11471809"/>
              <a:gd name="connsiteY14-1880" fmla="*/ 6190437 h 6338874"/>
              <a:gd name="connsiteX15-1881" fmla="*/ 11339929 w 11471809"/>
              <a:gd name="connsiteY15-1882" fmla="*/ 5139512 h 6338874"/>
              <a:gd name="connsiteX16-1883" fmla="*/ 11358979 w 11471809"/>
              <a:gd name="connsiteY16-1884" fmla="*/ 4015562 h 6338874"/>
              <a:gd name="connsiteX17-1885" fmla="*/ 11387554 w 11471809"/>
              <a:gd name="connsiteY17-1886" fmla="*/ 2812237 h 6338874"/>
              <a:gd name="connsiteX18-1887" fmla="*/ 11387554 w 11471809"/>
              <a:gd name="connsiteY18-1888" fmla="*/ 1837512 h 6338874"/>
              <a:gd name="connsiteX19-1889" fmla="*/ 11466929 w 11471809"/>
              <a:gd name="connsiteY19-1890" fmla="*/ 729437 h 6338874"/>
              <a:gd name="connsiteX20-1891" fmla="*/ 11225629 w 11471809"/>
              <a:gd name="connsiteY20-1892" fmla="*/ 215087 h 6338874"/>
              <a:gd name="connsiteX21-1893" fmla="*/ 10339804 w 11471809"/>
              <a:gd name="connsiteY21-1894" fmla="*/ 221437 h 6338874"/>
              <a:gd name="connsiteX22-1895" fmla="*/ 9171404 w 11471809"/>
              <a:gd name="connsiteY22-1896" fmla="*/ 123012 h 6338874"/>
              <a:gd name="connsiteX23-1897" fmla="*/ 7964904 w 11471809"/>
              <a:gd name="connsiteY23-1898" fmla="*/ 272237 h 6338874"/>
              <a:gd name="connsiteX24-1899" fmla="*/ 6758404 w 11471809"/>
              <a:gd name="connsiteY24-1900" fmla="*/ 135712 h 6338874"/>
              <a:gd name="connsiteX25-1901" fmla="*/ 5675729 w 11471809"/>
              <a:gd name="connsiteY25-1902" fmla="*/ 291287 h 6338874"/>
              <a:gd name="connsiteX26-1903" fmla="*/ 4701004 w 11471809"/>
              <a:gd name="connsiteY26-1904" fmla="*/ 148412 h 6338874"/>
              <a:gd name="connsiteX27-1905" fmla="*/ 3316704 w 11471809"/>
              <a:gd name="connsiteY27-1906" fmla="*/ 478612 h 6338874"/>
              <a:gd name="connsiteX28-1907" fmla="*/ 2046704 w 11471809"/>
              <a:gd name="connsiteY28-1908" fmla="*/ 173812 h 6338874"/>
              <a:gd name="connsiteX29-1909" fmla="*/ 1278354 w 11471809"/>
              <a:gd name="connsiteY29-1910" fmla="*/ 72212 h 6338874"/>
              <a:gd name="connsiteX30-1911" fmla="*/ 421104 w 11471809"/>
              <a:gd name="connsiteY30-1912" fmla="*/ 59512 h 6338874"/>
              <a:gd name="connsiteX0-1913" fmla="*/ 421104 w 11471809"/>
              <a:gd name="connsiteY0-1914" fmla="*/ 59512 h 6338874"/>
              <a:gd name="connsiteX1-1915" fmla="*/ 97254 w 11471809"/>
              <a:gd name="connsiteY1-1916" fmla="*/ 881837 h 6338874"/>
              <a:gd name="connsiteX2-1917" fmla="*/ 55979 w 11471809"/>
              <a:gd name="connsiteY2-1918" fmla="*/ 2189937 h 6338874"/>
              <a:gd name="connsiteX3-1919" fmla="*/ 78204 w 11471809"/>
              <a:gd name="connsiteY3-1920" fmla="*/ 3558362 h 6338874"/>
              <a:gd name="connsiteX4-1921" fmla="*/ 154404 w 11471809"/>
              <a:gd name="connsiteY4-1922" fmla="*/ 4358462 h 6338874"/>
              <a:gd name="connsiteX5-1923" fmla="*/ 2004 w 11471809"/>
              <a:gd name="connsiteY5-1924" fmla="*/ 5612587 h 6338874"/>
              <a:gd name="connsiteX6-1925" fmla="*/ 284578 w 11471809"/>
              <a:gd name="connsiteY6-1926" fmla="*/ 6285687 h 6338874"/>
              <a:gd name="connsiteX7-1927" fmla="*/ 843379 w 11471809"/>
              <a:gd name="connsiteY7-1928" fmla="*/ 6314262 h 6338874"/>
              <a:gd name="connsiteX8-1929" fmla="*/ 2164179 w 11471809"/>
              <a:gd name="connsiteY8-1930" fmla="*/ 6311087 h 6338874"/>
              <a:gd name="connsiteX9-1931" fmla="*/ 3856454 w 11471809"/>
              <a:gd name="connsiteY9-1932" fmla="*/ 6161862 h 6338874"/>
              <a:gd name="connsiteX10-1933" fmla="*/ 5856704 w 11471809"/>
              <a:gd name="connsiteY10-1934" fmla="*/ 6320612 h 6338874"/>
              <a:gd name="connsiteX11-1935" fmla="*/ 7034629 w 11471809"/>
              <a:gd name="connsiteY11-1936" fmla="*/ 6145987 h 6338874"/>
              <a:gd name="connsiteX12-1937" fmla="*/ 8409404 w 11471809"/>
              <a:gd name="connsiteY12-1938" fmla="*/ 6244412 h 6338874"/>
              <a:gd name="connsiteX13-1939" fmla="*/ 10209629 w 11471809"/>
              <a:gd name="connsiteY13-1940" fmla="*/ 6190437 h 6338874"/>
              <a:gd name="connsiteX14-1941" fmla="*/ 11346279 w 11471809"/>
              <a:gd name="connsiteY14-1942" fmla="*/ 6190437 h 6338874"/>
              <a:gd name="connsiteX15-1943" fmla="*/ 11339929 w 11471809"/>
              <a:gd name="connsiteY15-1944" fmla="*/ 5139512 h 6338874"/>
              <a:gd name="connsiteX16-1945" fmla="*/ 11358979 w 11471809"/>
              <a:gd name="connsiteY16-1946" fmla="*/ 4015562 h 6338874"/>
              <a:gd name="connsiteX17-1947" fmla="*/ 11387554 w 11471809"/>
              <a:gd name="connsiteY17-1948" fmla="*/ 2812237 h 6338874"/>
              <a:gd name="connsiteX18-1949" fmla="*/ 11387554 w 11471809"/>
              <a:gd name="connsiteY18-1950" fmla="*/ 1837512 h 6338874"/>
              <a:gd name="connsiteX19-1951" fmla="*/ 11466929 w 11471809"/>
              <a:gd name="connsiteY19-1952" fmla="*/ 729437 h 6338874"/>
              <a:gd name="connsiteX20-1953" fmla="*/ 11225629 w 11471809"/>
              <a:gd name="connsiteY20-1954" fmla="*/ 215087 h 6338874"/>
              <a:gd name="connsiteX21-1955" fmla="*/ 10339804 w 11471809"/>
              <a:gd name="connsiteY21-1956" fmla="*/ 221437 h 6338874"/>
              <a:gd name="connsiteX22-1957" fmla="*/ 9171404 w 11471809"/>
              <a:gd name="connsiteY22-1958" fmla="*/ 123012 h 6338874"/>
              <a:gd name="connsiteX23-1959" fmla="*/ 7964904 w 11471809"/>
              <a:gd name="connsiteY23-1960" fmla="*/ 272237 h 6338874"/>
              <a:gd name="connsiteX24-1961" fmla="*/ 6758404 w 11471809"/>
              <a:gd name="connsiteY24-1962" fmla="*/ 135712 h 6338874"/>
              <a:gd name="connsiteX25-1963" fmla="*/ 5675729 w 11471809"/>
              <a:gd name="connsiteY25-1964" fmla="*/ 291287 h 6338874"/>
              <a:gd name="connsiteX26-1965" fmla="*/ 4701004 w 11471809"/>
              <a:gd name="connsiteY26-1966" fmla="*/ 148412 h 6338874"/>
              <a:gd name="connsiteX27-1967" fmla="*/ 3450054 w 11471809"/>
              <a:gd name="connsiteY27-1968" fmla="*/ 107137 h 6338874"/>
              <a:gd name="connsiteX28-1969" fmla="*/ 2046704 w 11471809"/>
              <a:gd name="connsiteY28-1970" fmla="*/ 173812 h 6338874"/>
              <a:gd name="connsiteX29-1971" fmla="*/ 1278354 w 11471809"/>
              <a:gd name="connsiteY29-1972" fmla="*/ 72212 h 6338874"/>
              <a:gd name="connsiteX30-1973" fmla="*/ 421104 w 11471809"/>
              <a:gd name="connsiteY30-1974" fmla="*/ 59512 h 6338874"/>
              <a:gd name="connsiteX0-1975" fmla="*/ 421104 w 11471809"/>
              <a:gd name="connsiteY0-1976" fmla="*/ 57172 h 6336534"/>
              <a:gd name="connsiteX1-1977" fmla="*/ 97254 w 11471809"/>
              <a:gd name="connsiteY1-1978" fmla="*/ 879497 h 6336534"/>
              <a:gd name="connsiteX2-1979" fmla="*/ 55979 w 11471809"/>
              <a:gd name="connsiteY2-1980" fmla="*/ 2187597 h 6336534"/>
              <a:gd name="connsiteX3-1981" fmla="*/ 78204 w 11471809"/>
              <a:gd name="connsiteY3-1982" fmla="*/ 3556022 h 6336534"/>
              <a:gd name="connsiteX4-1983" fmla="*/ 154404 w 11471809"/>
              <a:gd name="connsiteY4-1984" fmla="*/ 4356122 h 6336534"/>
              <a:gd name="connsiteX5-1985" fmla="*/ 2004 w 11471809"/>
              <a:gd name="connsiteY5-1986" fmla="*/ 5610247 h 6336534"/>
              <a:gd name="connsiteX6-1987" fmla="*/ 284578 w 11471809"/>
              <a:gd name="connsiteY6-1988" fmla="*/ 6283347 h 6336534"/>
              <a:gd name="connsiteX7-1989" fmla="*/ 843379 w 11471809"/>
              <a:gd name="connsiteY7-1990" fmla="*/ 6311922 h 6336534"/>
              <a:gd name="connsiteX8-1991" fmla="*/ 2164179 w 11471809"/>
              <a:gd name="connsiteY8-1992" fmla="*/ 6308747 h 6336534"/>
              <a:gd name="connsiteX9-1993" fmla="*/ 3856454 w 11471809"/>
              <a:gd name="connsiteY9-1994" fmla="*/ 6159522 h 6336534"/>
              <a:gd name="connsiteX10-1995" fmla="*/ 5856704 w 11471809"/>
              <a:gd name="connsiteY10-1996" fmla="*/ 6318272 h 6336534"/>
              <a:gd name="connsiteX11-1997" fmla="*/ 7034629 w 11471809"/>
              <a:gd name="connsiteY11-1998" fmla="*/ 6143647 h 6336534"/>
              <a:gd name="connsiteX12-1999" fmla="*/ 8409404 w 11471809"/>
              <a:gd name="connsiteY12-2000" fmla="*/ 6242072 h 6336534"/>
              <a:gd name="connsiteX13-2001" fmla="*/ 10209629 w 11471809"/>
              <a:gd name="connsiteY13-2002" fmla="*/ 6188097 h 6336534"/>
              <a:gd name="connsiteX14-2003" fmla="*/ 11346279 w 11471809"/>
              <a:gd name="connsiteY14-2004" fmla="*/ 6188097 h 6336534"/>
              <a:gd name="connsiteX15-2005" fmla="*/ 11339929 w 11471809"/>
              <a:gd name="connsiteY15-2006" fmla="*/ 5137172 h 6336534"/>
              <a:gd name="connsiteX16-2007" fmla="*/ 11358979 w 11471809"/>
              <a:gd name="connsiteY16-2008" fmla="*/ 4013222 h 6336534"/>
              <a:gd name="connsiteX17-2009" fmla="*/ 11387554 w 11471809"/>
              <a:gd name="connsiteY17-2010" fmla="*/ 2809897 h 6336534"/>
              <a:gd name="connsiteX18-2011" fmla="*/ 11387554 w 11471809"/>
              <a:gd name="connsiteY18-2012" fmla="*/ 1835172 h 6336534"/>
              <a:gd name="connsiteX19-2013" fmla="*/ 11466929 w 11471809"/>
              <a:gd name="connsiteY19-2014" fmla="*/ 727097 h 6336534"/>
              <a:gd name="connsiteX20-2015" fmla="*/ 11225629 w 11471809"/>
              <a:gd name="connsiteY20-2016" fmla="*/ 212747 h 6336534"/>
              <a:gd name="connsiteX21-2017" fmla="*/ 10339804 w 11471809"/>
              <a:gd name="connsiteY21-2018" fmla="*/ 219097 h 6336534"/>
              <a:gd name="connsiteX22-2019" fmla="*/ 9171404 w 11471809"/>
              <a:gd name="connsiteY22-2020" fmla="*/ 120672 h 6336534"/>
              <a:gd name="connsiteX23-2021" fmla="*/ 7964904 w 11471809"/>
              <a:gd name="connsiteY23-2022" fmla="*/ 269897 h 6336534"/>
              <a:gd name="connsiteX24-2023" fmla="*/ 6758404 w 11471809"/>
              <a:gd name="connsiteY24-2024" fmla="*/ 133372 h 6336534"/>
              <a:gd name="connsiteX25-2025" fmla="*/ 5675729 w 11471809"/>
              <a:gd name="connsiteY25-2026" fmla="*/ 288947 h 6336534"/>
              <a:gd name="connsiteX26-2027" fmla="*/ 4701004 w 11471809"/>
              <a:gd name="connsiteY26-2028" fmla="*/ 146072 h 6336534"/>
              <a:gd name="connsiteX27-2029" fmla="*/ 3450054 w 11471809"/>
              <a:gd name="connsiteY27-2030" fmla="*/ 104797 h 6336534"/>
              <a:gd name="connsiteX28-2031" fmla="*/ 2075279 w 11471809"/>
              <a:gd name="connsiteY28-2032" fmla="*/ 66697 h 6336534"/>
              <a:gd name="connsiteX29-2033" fmla="*/ 1278354 w 11471809"/>
              <a:gd name="connsiteY29-2034" fmla="*/ 69872 h 6336534"/>
              <a:gd name="connsiteX30-2035" fmla="*/ 421104 w 11471809"/>
              <a:gd name="connsiteY30-2036" fmla="*/ 57172 h 6336534"/>
              <a:gd name="connsiteX0-2037" fmla="*/ 97254 w 11471809"/>
              <a:gd name="connsiteY0-2038" fmla="*/ 88989 h 6273101"/>
              <a:gd name="connsiteX1-2039" fmla="*/ 97254 w 11471809"/>
              <a:gd name="connsiteY1-2040" fmla="*/ 816064 h 6273101"/>
              <a:gd name="connsiteX2-2041" fmla="*/ 55979 w 11471809"/>
              <a:gd name="connsiteY2-2042" fmla="*/ 2124164 h 6273101"/>
              <a:gd name="connsiteX3-2043" fmla="*/ 78204 w 11471809"/>
              <a:gd name="connsiteY3-2044" fmla="*/ 3492589 h 6273101"/>
              <a:gd name="connsiteX4-2045" fmla="*/ 154404 w 11471809"/>
              <a:gd name="connsiteY4-2046" fmla="*/ 4292689 h 6273101"/>
              <a:gd name="connsiteX5-2047" fmla="*/ 2004 w 11471809"/>
              <a:gd name="connsiteY5-2048" fmla="*/ 5546814 h 6273101"/>
              <a:gd name="connsiteX6-2049" fmla="*/ 284578 w 11471809"/>
              <a:gd name="connsiteY6-2050" fmla="*/ 6219914 h 6273101"/>
              <a:gd name="connsiteX7-2051" fmla="*/ 843379 w 11471809"/>
              <a:gd name="connsiteY7-2052" fmla="*/ 6248489 h 6273101"/>
              <a:gd name="connsiteX8-2053" fmla="*/ 2164179 w 11471809"/>
              <a:gd name="connsiteY8-2054" fmla="*/ 6245314 h 6273101"/>
              <a:gd name="connsiteX9-2055" fmla="*/ 3856454 w 11471809"/>
              <a:gd name="connsiteY9-2056" fmla="*/ 6096089 h 6273101"/>
              <a:gd name="connsiteX10-2057" fmla="*/ 5856704 w 11471809"/>
              <a:gd name="connsiteY10-2058" fmla="*/ 6254839 h 6273101"/>
              <a:gd name="connsiteX11-2059" fmla="*/ 7034629 w 11471809"/>
              <a:gd name="connsiteY11-2060" fmla="*/ 6080214 h 6273101"/>
              <a:gd name="connsiteX12-2061" fmla="*/ 8409404 w 11471809"/>
              <a:gd name="connsiteY12-2062" fmla="*/ 6178639 h 6273101"/>
              <a:gd name="connsiteX13-2063" fmla="*/ 10209629 w 11471809"/>
              <a:gd name="connsiteY13-2064" fmla="*/ 6124664 h 6273101"/>
              <a:gd name="connsiteX14-2065" fmla="*/ 11346279 w 11471809"/>
              <a:gd name="connsiteY14-2066" fmla="*/ 6124664 h 6273101"/>
              <a:gd name="connsiteX15-2067" fmla="*/ 11339929 w 11471809"/>
              <a:gd name="connsiteY15-2068" fmla="*/ 5073739 h 6273101"/>
              <a:gd name="connsiteX16-2069" fmla="*/ 11358979 w 11471809"/>
              <a:gd name="connsiteY16-2070" fmla="*/ 3949789 h 6273101"/>
              <a:gd name="connsiteX17-2071" fmla="*/ 11387554 w 11471809"/>
              <a:gd name="connsiteY17-2072" fmla="*/ 2746464 h 6273101"/>
              <a:gd name="connsiteX18-2073" fmla="*/ 11387554 w 11471809"/>
              <a:gd name="connsiteY18-2074" fmla="*/ 1771739 h 6273101"/>
              <a:gd name="connsiteX19-2075" fmla="*/ 11466929 w 11471809"/>
              <a:gd name="connsiteY19-2076" fmla="*/ 663664 h 6273101"/>
              <a:gd name="connsiteX20-2077" fmla="*/ 11225629 w 11471809"/>
              <a:gd name="connsiteY20-2078" fmla="*/ 149314 h 6273101"/>
              <a:gd name="connsiteX21-2079" fmla="*/ 10339804 w 11471809"/>
              <a:gd name="connsiteY21-2080" fmla="*/ 155664 h 6273101"/>
              <a:gd name="connsiteX22-2081" fmla="*/ 9171404 w 11471809"/>
              <a:gd name="connsiteY22-2082" fmla="*/ 57239 h 6273101"/>
              <a:gd name="connsiteX23-2083" fmla="*/ 7964904 w 11471809"/>
              <a:gd name="connsiteY23-2084" fmla="*/ 206464 h 6273101"/>
              <a:gd name="connsiteX24-2085" fmla="*/ 6758404 w 11471809"/>
              <a:gd name="connsiteY24-2086" fmla="*/ 69939 h 6273101"/>
              <a:gd name="connsiteX25-2087" fmla="*/ 5675729 w 11471809"/>
              <a:gd name="connsiteY25-2088" fmla="*/ 225514 h 6273101"/>
              <a:gd name="connsiteX26-2089" fmla="*/ 4701004 w 11471809"/>
              <a:gd name="connsiteY26-2090" fmla="*/ 82639 h 6273101"/>
              <a:gd name="connsiteX27-2091" fmla="*/ 3450054 w 11471809"/>
              <a:gd name="connsiteY27-2092" fmla="*/ 41364 h 6273101"/>
              <a:gd name="connsiteX28-2093" fmla="*/ 2075279 w 11471809"/>
              <a:gd name="connsiteY28-2094" fmla="*/ 3264 h 6273101"/>
              <a:gd name="connsiteX29-2095" fmla="*/ 1278354 w 11471809"/>
              <a:gd name="connsiteY29-2096" fmla="*/ 6439 h 6273101"/>
              <a:gd name="connsiteX30-2097" fmla="*/ 97254 w 11471809"/>
              <a:gd name="connsiteY30-2098" fmla="*/ 88989 h 6273101"/>
              <a:gd name="connsiteX0-2099" fmla="*/ 130234 w 11504789"/>
              <a:gd name="connsiteY0-2100" fmla="*/ 88989 h 6273101"/>
              <a:gd name="connsiteX1-2101" fmla="*/ 25459 w 11504789"/>
              <a:gd name="connsiteY1-2102" fmla="*/ 835114 h 6273101"/>
              <a:gd name="connsiteX2-2103" fmla="*/ 88959 w 11504789"/>
              <a:gd name="connsiteY2-2104" fmla="*/ 2124164 h 6273101"/>
              <a:gd name="connsiteX3-2105" fmla="*/ 111184 w 11504789"/>
              <a:gd name="connsiteY3-2106" fmla="*/ 3492589 h 6273101"/>
              <a:gd name="connsiteX4-2107" fmla="*/ 187384 w 11504789"/>
              <a:gd name="connsiteY4-2108" fmla="*/ 4292689 h 6273101"/>
              <a:gd name="connsiteX5-2109" fmla="*/ 34984 w 11504789"/>
              <a:gd name="connsiteY5-2110" fmla="*/ 5546814 h 6273101"/>
              <a:gd name="connsiteX6-2111" fmla="*/ 317558 w 11504789"/>
              <a:gd name="connsiteY6-2112" fmla="*/ 6219914 h 6273101"/>
              <a:gd name="connsiteX7-2113" fmla="*/ 876359 w 11504789"/>
              <a:gd name="connsiteY7-2114" fmla="*/ 6248489 h 6273101"/>
              <a:gd name="connsiteX8-2115" fmla="*/ 2197159 w 11504789"/>
              <a:gd name="connsiteY8-2116" fmla="*/ 6245314 h 6273101"/>
              <a:gd name="connsiteX9-2117" fmla="*/ 3889434 w 11504789"/>
              <a:gd name="connsiteY9-2118" fmla="*/ 6096089 h 6273101"/>
              <a:gd name="connsiteX10-2119" fmla="*/ 5889684 w 11504789"/>
              <a:gd name="connsiteY10-2120" fmla="*/ 6254839 h 6273101"/>
              <a:gd name="connsiteX11-2121" fmla="*/ 7067609 w 11504789"/>
              <a:gd name="connsiteY11-2122" fmla="*/ 6080214 h 6273101"/>
              <a:gd name="connsiteX12-2123" fmla="*/ 8442384 w 11504789"/>
              <a:gd name="connsiteY12-2124" fmla="*/ 6178639 h 6273101"/>
              <a:gd name="connsiteX13-2125" fmla="*/ 10242609 w 11504789"/>
              <a:gd name="connsiteY13-2126" fmla="*/ 6124664 h 6273101"/>
              <a:gd name="connsiteX14-2127" fmla="*/ 11379259 w 11504789"/>
              <a:gd name="connsiteY14-2128" fmla="*/ 6124664 h 6273101"/>
              <a:gd name="connsiteX15-2129" fmla="*/ 11372909 w 11504789"/>
              <a:gd name="connsiteY15-2130" fmla="*/ 5073739 h 6273101"/>
              <a:gd name="connsiteX16-2131" fmla="*/ 11391959 w 11504789"/>
              <a:gd name="connsiteY16-2132" fmla="*/ 3949789 h 6273101"/>
              <a:gd name="connsiteX17-2133" fmla="*/ 11420534 w 11504789"/>
              <a:gd name="connsiteY17-2134" fmla="*/ 2746464 h 6273101"/>
              <a:gd name="connsiteX18-2135" fmla="*/ 11420534 w 11504789"/>
              <a:gd name="connsiteY18-2136" fmla="*/ 1771739 h 6273101"/>
              <a:gd name="connsiteX19-2137" fmla="*/ 11499909 w 11504789"/>
              <a:gd name="connsiteY19-2138" fmla="*/ 663664 h 6273101"/>
              <a:gd name="connsiteX20-2139" fmla="*/ 11258609 w 11504789"/>
              <a:gd name="connsiteY20-2140" fmla="*/ 149314 h 6273101"/>
              <a:gd name="connsiteX21-2141" fmla="*/ 10372784 w 11504789"/>
              <a:gd name="connsiteY21-2142" fmla="*/ 155664 h 6273101"/>
              <a:gd name="connsiteX22-2143" fmla="*/ 9204384 w 11504789"/>
              <a:gd name="connsiteY22-2144" fmla="*/ 57239 h 6273101"/>
              <a:gd name="connsiteX23-2145" fmla="*/ 7997884 w 11504789"/>
              <a:gd name="connsiteY23-2146" fmla="*/ 206464 h 6273101"/>
              <a:gd name="connsiteX24-2147" fmla="*/ 6791384 w 11504789"/>
              <a:gd name="connsiteY24-2148" fmla="*/ 69939 h 6273101"/>
              <a:gd name="connsiteX25-2149" fmla="*/ 5708709 w 11504789"/>
              <a:gd name="connsiteY25-2150" fmla="*/ 225514 h 6273101"/>
              <a:gd name="connsiteX26-2151" fmla="*/ 4733984 w 11504789"/>
              <a:gd name="connsiteY26-2152" fmla="*/ 82639 h 6273101"/>
              <a:gd name="connsiteX27-2153" fmla="*/ 3483034 w 11504789"/>
              <a:gd name="connsiteY27-2154" fmla="*/ 41364 h 6273101"/>
              <a:gd name="connsiteX28-2155" fmla="*/ 2108259 w 11504789"/>
              <a:gd name="connsiteY28-2156" fmla="*/ 3264 h 6273101"/>
              <a:gd name="connsiteX29-2157" fmla="*/ 1311334 w 11504789"/>
              <a:gd name="connsiteY29-2158" fmla="*/ 6439 h 6273101"/>
              <a:gd name="connsiteX30-2159" fmla="*/ 130234 w 11504789"/>
              <a:gd name="connsiteY30-2160" fmla="*/ 88989 h 6273101"/>
              <a:gd name="connsiteX0-2161" fmla="*/ 97254 w 11471809"/>
              <a:gd name="connsiteY0-2162" fmla="*/ 88989 h 6273101"/>
              <a:gd name="connsiteX1-2163" fmla="*/ 68679 w 11471809"/>
              <a:gd name="connsiteY1-2164" fmla="*/ 835114 h 6273101"/>
              <a:gd name="connsiteX2-2165" fmla="*/ 55979 w 11471809"/>
              <a:gd name="connsiteY2-2166" fmla="*/ 2124164 h 6273101"/>
              <a:gd name="connsiteX3-2167" fmla="*/ 78204 w 11471809"/>
              <a:gd name="connsiteY3-2168" fmla="*/ 3492589 h 6273101"/>
              <a:gd name="connsiteX4-2169" fmla="*/ 154404 w 11471809"/>
              <a:gd name="connsiteY4-2170" fmla="*/ 4292689 h 6273101"/>
              <a:gd name="connsiteX5-2171" fmla="*/ 2004 w 11471809"/>
              <a:gd name="connsiteY5-2172" fmla="*/ 5546814 h 6273101"/>
              <a:gd name="connsiteX6-2173" fmla="*/ 284578 w 11471809"/>
              <a:gd name="connsiteY6-2174" fmla="*/ 6219914 h 6273101"/>
              <a:gd name="connsiteX7-2175" fmla="*/ 843379 w 11471809"/>
              <a:gd name="connsiteY7-2176" fmla="*/ 6248489 h 6273101"/>
              <a:gd name="connsiteX8-2177" fmla="*/ 2164179 w 11471809"/>
              <a:gd name="connsiteY8-2178" fmla="*/ 6245314 h 6273101"/>
              <a:gd name="connsiteX9-2179" fmla="*/ 3856454 w 11471809"/>
              <a:gd name="connsiteY9-2180" fmla="*/ 6096089 h 6273101"/>
              <a:gd name="connsiteX10-2181" fmla="*/ 5856704 w 11471809"/>
              <a:gd name="connsiteY10-2182" fmla="*/ 6254839 h 6273101"/>
              <a:gd name="connsiteX11-2183" fmla="*/ 7034629 w 11471809"/>
              <a:gd name="connsiteY11-2184" fmla="*/ 6080214 h 6273101"/>
              <a:gd name="connsiteX12-2185" fmla="*/ 8409404 w 11471809"/>
              <a:gd name="connsiteY12-2186" fmla="*/ 6178639 h 6273101"/>
              <a:gd name="connsiteX13-2187" fmla="*/ 10209629 w 11471809"/>
              <a:gd name="connsiteY13-2188" fmla="*/ 6124664 h 6273101"/>
              <a:gd name="connsiteX14-2189" fmla="*/ 11346279 w 11471809"/>
              <a:gd name="connsiteY14-2190" fmla="*/ 6124664 h 6273101"/>
              <a:gd name="connsiteX15-2191" fmla="*/ 11339929 w 11471809"/>
              <a:gd name="connsiteY15-2192" fmla="*/ 5073739 h 6273101"/>
              <a:gd name="connsiteX16-2193" fmla="*/ 11358979 w 11471809"/>
              <a:gd name="connsiteY16-2194" fmla="*/ 3949789 h 6273101"/>
              <a:gd name="connsiteX17-2195" fmla="*/ 11387554 w 11471809"/>
              <a:gd name="connsiteY17-2196" fmla="*/ 2746464 h 6273101"/>
              <a:gd name="connsiteX18-2197" fmla="*/ 11387554 w 11471809"/>
              <a:gd name="connsiteY18-2198" fmla="*/ 1771739 h 6273101"/>
              <a:gd name="connsiteX19-2199" fmla="*/ 11466929 w 11471809"/>
              <a:gd name="connsiteY19-2200" fmla="*/ 663664 h 6273101"/>
              <a:gd name="connsiteX20-2201" fmla="*/ 11225629 w 11471809"/>
              <a:gd name="connsiteY20-2202" fmla="*/ 149314 h 6273101"/>
              <a:gd name="connsiteX21-2203" fmla="*/ 10339804 w 11471809"/>
              <a:gd name="connsiteY21-2204" fmla="*/ 155664 h 6273101"/>
              <a:gd name="connsiteX22-2205" fmla="*/ 9171404 w 11471809"/>
              <a:gd name="connsiteY22-2206" fmla="*/ 57239 h 6273101"/>
              <a:gd name="connsiteX23-2207" fmla="*/ 7964904 w 11471809"/>
              <a:gd name="connsiteY23-2208" fmla="*/ 206464 h 6273101"/>
              <a:gd name="connsiteX24-2209" fmla="*/ 6758404 w 11471809"/>
              <a:gd name="connsiteY24-2210" fmla="*/ 69939 h 6273101"/>
              <a:gd name="connsiteX25-2211" fmla="*/ 5675729 w 11471809"/>
              <a:gd name="connsiteY25-2212" fmla="*/ 225514 h 6273101"/>
              <a:gd name="connsiteX26-2213" fmla="*/ 4701004 w 11471809"/>
              <a:gd name="connsiteY26-2214" fmla="*/ 82639 h 6273101"/>
              <a:gd name="connsiteX27-2215" fmla="*/ 3450054 w 11471809"/>
              <a:gd name="connsiteY27-2216" fmla="*/ 41364 h 6273101"/>
              <a:gd name="connsiteX28-2217" fmla="*/ 2075279 w 11471809"/>
              <a:gd name="connsiteY28-2218" fmla="*/ 3264 h 6273101"/>
              <a:gd name="connsiteX29-2219" fmla="*/ 1278354 w 11471809"/>
              <a:gd name="connsiteY29-2220" fmla="*/ 6439 h 6273101"/>
              <a:gd name="connsiteX30-2221" fmla="*/ 97254 w 11471809"/>
              <a:gd name="connsiteY30-2222" fmla="*/ 88989 h 6273101"/>
              <a:gd name="connsiteX0-2223" fmla="*/ 100013 w 11474568"/>
              <a:gd name="connsiteY0-2224" fmla="*/ 88989 h 6273101"/>
              <a:gd name="connsiteX1-2225" fmla="*/ 71438 w 11474568"/>
              <a:gd name="connsiteY1-2226" fmla="*/ 835114 h 6273101"/>
              <a:gd name="connsiteX2-2227" fmla="*/ 153988 w 11474568"/>
              <a:gd name="connsiteY2-2228" fmla="*/ 2124164 h 6273101"/>
              <a:gd name="connsiteX3-2229" fmla="*/ 80963 w 11474568"/>
              <a:gd name="connsiteY3-2230" fmla="*/ 3492589 h 6273101"/>
              <a:gd name="connsiteX4-2231" fmla="*/ 157163 w 11474568"/>
              <a:gd name="connsiteY4-2232" fmla="*/ 4292689 h 6273101"/>
              <a:gd name="connsiteX5-2233" fmla="*/ 4763 w 11474568"/>
              <a:gd name="connsiteY5-2234" fmla="*/ 5546814 h 6273101"/>
              <a:gd name="connsiteX6-2235" fmla="*/ 287337 w 11474568"/>
              <a:gd name="connsiteY6-2236" fmla="*/ 6219914 h 6273101"/>
              <a:gd name="connsiteX7-2237" fmla="*/ 846138 w 11474568"/>
              <a:gd name="connsiteY7-2238" fmla="*/ 6248489 h 6273101"/>
              <a:gd name="connsiteX8-2239" fmla="*/ 2166938 w 11474568"/>
              <a:gd name="connsiteY8-2240" fmla="*/ 6245314 h 6273101"/>
              <a:gd name="connsiteX9-2241" fmla="*/ 3859213 w 11474568"/>
              <a:gd name="connsiteY9-2242" fmla="*/ 6096089 h 6273101"/>
              <a:gd name="connsiteX10-2243" fmla="*/ 5859463 w 11474568"/>
              <a:gd name="connsiteY10-2244" fmla="*/ 6254839 h 6273101"/>
              <a:gd name="connsiteX11-2245" fmla="*/ 7037388 w 11474568"/>
              <a:gd name="connsiteY11-2246" fmla="*/ 6080214 h 6273101"/>
              <a:gd name="connsiteX12-2247" fmla="*/ 8412163 w 11474568"/>
              <a:gd name="connsiteY12-2248" fmla="*/ 6178639 h 6273101"/>
              <a:gd name="connsiteX13-2249" fmla="*/ 10212388 w 11474568"/>
              <a:gd name="connsiteY13-2250" fmla="*/ 6124664 h 6273101"/>
              <a:gd name="connsiteX14-2251" fmla="*/ 11349038 w 11474568"/>
              <a:gd name="connsiteY14-2252" fmla="*/ 6124664 h 6273101"/>
              <a:gd name="connsiteX15-2253" fmla="*/ 11342688 w 11474568"/>
              <a:gd name="connsiteY15-2254" fmla="*/ 5073739 h 6273101"/>
              <a:gd name="connsiteX16-2255" fmla="*/ 11361738 w 11474568"/>
              <a:gd name="connsiteY16-2256" fmla="*/ 3949789 h 6273101"/>
              <a:gd name="connsiteX17-2257" fmla="*/ 11390313 w 11474568"/>
              <a:gd name="connsiteY17-2258" fmla="*/ 2746464 h 6273101"/>
              <a:gd name="connsiteX18-2259" fmla="*/ 11390313 w 11474568"/>
              <a:gd name="connsiteY18-2260" fmla="*/ 1771739 h 6273101"/>
              <a:gd name="connsiteX19-2261" fmla="*/ 11469688 w 11474568"/>
              <a:gd name="connsiteY19-2262" fmla="*/ 663664 h 6273101"/>
              <a:gd name="connsiteX20-2263" fmla="*/ 11228388 w 11474568"/>
              <a:gd name="connsiteY20-2264" fmla="*/ 149314 h 6273101"/>
              <a:gd name="connsiteX21-2265" fmla="*/ 10342563 w 11474568"/>
              <a:gd name="connsiteY21-2266" fmla="*/ 155664 h 6273101"/>
              <a:gd name="connsiteX22-2267" fmla="*/ 9174163 w 11474568"/>
              <a:gd name="connsiteY22-2268" fmla="*/ 57239 h 6273101"/>
              <a:gd name="connsiteX23-2269" fmla="*/ 7967663 w 11474568"/>
              <a:gd name="connsiteY23-2270" fmla="*/ 206464 h 6273101"/>
              <a:gd name="connsiteX24-2271" fmla="*/ 6761163 w 11474568"/>
              <a:gd name="connsiteY24-2272" fmla="*/ 69939 h 6273101"/>
              <a:gd name="connsiteX25-2273" fmla="*/ 5678488 w 11474568"/>
              <a:gd name="connsiteY25-2274" fmla="*/ 225514 h 6273101"/>
              <a:gd name="connsiteX26-2275" fmla="*/ 4703763 w 11474568"/>
              <a:gd name="connsiteY26-2276" fmla="*/ 82639 h 6273101"/>
              <a:gd name="connsiteX27-2277" fmla="*/ 3452813 w 11474568"/>
              <a:gd name="connsiteY27-2278" fmla="*/ 41364 h 6273101"/>
              <a:gd name="connsiteX28-2279" fmla="*/ 2078038 w 11474568"/>
              <a:gd name="connsiteY28-2280" fmla="*/ 3264 h 6273101"/>
              <a:gd name="connsiteX29-2281" fmla="*/ 1281113 w 11474568"/>
              <a:gd name="connsiteY29-2282" fmla="*/ 6439 h 6273101"/>
              <a:gd name="connsiteX30-2283" fmla="*/ 100013 w 11474568"/>
              <a:gd name="connsiteY30-2284" fmla="*/ 88989 h 6273101"/>
              <a:gd name="connsiteX0-2285" fmla="*/ 97254 w 11471809"/>
              <a:gd name="connsiteY0-2286" fmla="*/ 88989 h 6273101"/>
              <a:gd name="connsiteX1-2287" fmla="*/ 68679 w 11471809"/>
              <a:gd name="connsiteY1-2288" fmla="*/ 835114 h 6273101"/>
              <a:gd name="connsiteX2-2289" fmla="*/ 8354 w 11471809"/>
              <a:gd name="connsiteY2-2290" fmla="*/ 2124164 h 6273101"/>
              <a:gd name="connsiteX3-2291" fmla="*/ 78204 w 11471809"/>
              <a:gd name="connsiteY3-2292" fmla="*/ 3492589 h 6273101"/>
              <a:gd name="connsiteX4-2293" fmla="*/ 154404 w 11471809"/>
              <a:gd name="connsiteY4-2294" fmla="*/ 4292689 h 6273101"/>
              <a:gd name="connsiteX5-2295" fmla="*/ 2004 w 11471809"/>
              <a:gd name="connsiteY5-2296" fmla="*/ 5546814 h 6273101"/>
              <a:gd name="connsiteX6-2297" fmla="*/ 284578 w 11471809"/>
              <a:gd name="connsiteY6-2298" fmla="*/ 6219914 h 6273101"/>
              <a:gd name="connsiteX7-2299" fmla="*/ 843379 w 11471809"/>
              <a:gd name="connsiteY7-2300" fmla="*/ 6248489 h 6273101"/>
              <a:gd name="connsiteX8-2301" fmla="*/ 2164179 w 11471809"/>
              <a:gd name="connsiteY8-2302" fmla="*/ 6245314 h 6273101"/>
              <a:gd name="connsiteX9-2303" fmla="*/ 3856454 w 11471809"/>
              <a:gd name="connsiteY9-2304" fmla="*/ 6096089 h 6273101"/>
              <a:gd name="connsiteX10-2305" fmla="*/ 5856704 w 11471809"/>
              <a:gd name="connsiteY10-2306" fmla="*/ 6254839 h 6273101"/>
              <a:gd name="connsiteX11-2307" fmla="*/ 7034629 w 11471809"/>
              <a:gd name="connsiteY11-2308" fmla="*/ 6080214 h 6273101"/>
              <a:gd name="connsiteX12-2309" fmla="*/ 8409404 w 11471809"/>
              <a:gd name="connsiteY12-2310" fmla="*/ 6178639 h 6273101"/>
              <a:gd name="connsiteX13-2311" fmla="*/ 10209629 w 11471809"/>
              <a:gd name="connsiteY13-2312" fmla="*/ 6124664 h 6273101"/>
              <a:gd name="connsiteX14-2313" fmla="*/ 11346279 w 11471809"/>
              <a:gd name="connsiteY14-2314" fmla="*/ 6124664 h 6273101"/>
              <a:gd name="connsiteX15-2315" fmla="*/ 11339929 w 11471809"/>
              <a:gd name="connsiteY15-2316" fmla="*/ 5073739 h 6273101"/>
              <a:gd name="connsiteX16-2317" fmla="*/ 11358979 w 11471809"/>
              <a:gd name="connsiteY16-2318" fmla="*/ 3949789 h 6273101"/>
              <a:gd name="connsiteX17-2319" fmla="*/ 11387554 w 11471809"/>
              <a:gd name="connsiteY17-2320" fmla="*/ 2746464 h 6273101"/>
              <a:gd name="connsiteX18-2321" fmla="*/ 11387554 w 11471809"/>
              <a:gd name="connsiteY18-2322" fmla="*/ 1771739 h 6273101"/>
              <a:gd name="connsiteX19-2323" fmla="*/ 11466929 w 11471809"/>
              <a:gd name="connsiteY19-2324" fmla="*/ 663664 h 6273101"/>
              <a:gd name="connsiteX20-2325" fmla="*/ 11225629 w 11471809"/>
              <a:gd name="connsiteY20-2326" fmla="*/ 149314 h 6273101"/>
              <a:gd name="connsiteX21-2327" fmla="*/ 10339804 w 11471809"/>
              <a:gd name="connsiteY21-2328" fmla="*/ 155664 h 6273101"/>
              <a:gd name="connsiteX22-2329" fmla="*/ 9171404 w 11471809"/>
              <a:gd name="connsiteY22-2330" fmla="*/ 57239 h 6273101"/>
              <a:gd name="connsiteX23-2331" fmla="*/ 7964904 w 11471809"/>
              <a:gd name="connsiteY23-2332" fmla="*/ 206464 h 6273101"/>
              <a:gd name="connsiteX24-2333" fmla="*/ 6758404 w 11471809"/>
              <a:gd name="connsiteY24-2334" fmla="*/ 69939 h 6273101"/>
              <a:gd name="connsiteX25-2335" fmla="*/ 5675729 w 11471809"/>
              <a:gd name="connsiteY25-2336" fmla="*/ 225514 h 6273101"/>
              <a:gd name="connsiteX26-2337" fmla="*/ 4701004 w 11471809"/>
              <a:gd name="connsiteY26-2338" fmla="*/ 82639 h 6273101"/>
              <a:gd name="connsiteX27-2339" fmla="*/ 3450054 w 11471809"/>
              <a:gd name="connsiteY27-2340" fmla="*/ 41364 h 6273101"/>
              <a:gd name="connsiteX28-2341" fmla="*/ 2075279 w 11471809"/>
              <a:gd name="connsiteY28-2342" fmla="*/ 3264 h 6273101"/>
              <a:gd name="connsiteX29-2343" fmla="*/ 1278354 w 11471809"/>
              <a:gd name="connsiteY29-2344" fmla="*/ 6439 h 6273101"/>
              <a:gd name="connsiteX30-2345" fmla="*/ 97254 w 11471809"/>
              <a:gd name="connsiteY30-2346" fmla="*/ 88989 h 6273101"/>
              <a:gd name="connsiteX0-2347" fmla="*/ 106559 w 11481114"/>
              <a:gd name="connsiteY0-2348" fmla="*/ 88989 h 6273101"/>
              <a:gd name="connsiteX1-2349" fmla="*/ 77984 w 11481114"/>
              <a:gd name="connsiteY1-2350" fmla="*/ 835114 h 6273101"/>
              <a:gd name="connsiteX2-2351" fmla="*/ 17659 w 11481114"/>
              <a:gd name="connsiteY2-2352" fmla="*/ 2124164 h 6273101"/>
              <a:gd name="connsiteX3-2353" fmla="*/ 87509 w 11481114"/>
              <a:gd name="connsiteY3-2354" fmla="*/ 3492589 h 6273101"/>
              <a:gd name="connsiteX4-2355" fmla="*/ 58934 w 11481114"/>
              <a:gd name="connsiteY4-2356" fmla="*/ 4283164 h 6273101"/>
              <a:gd name="connsiteX5-2357" fmla="*/ 11309 w 11481114"/>
              <a:gd name="connsiteY5-2358" fmla="*/ 5546814 h 6273101"/>
              <a:gd name="connsiteX6-2359" fmla="*/ 293883 w 11481114"/>
              <a:gd name="connsiteY6-2360" fmla="*/ 6219914 h 6273101"/>
              <a:gd name="connsiteX7-2361" fmla="*/ 852684 w 11481114"/>
              <a:gd name="connsiteY7-2362" fmla="*/ 6248489 h 6273101"/>
              <a:gd name="connsiteX8-2363" fmla="*/ 2173484 w 11481114"/>
              <a:gd name="connsiteY8-2364" fmla="*/ 6245314 h 6273101"/>
              <a:gd name="connsiteX9-2365" fmla="*/ 3865759 w 11481114"/>
              <a:gd name="connsiteY9-2366" fmla="*/ 6096089 h 6273101"/>
              <a:gd name="connsiteX10-2367" fmla="*/ 5866009 w 11481114"/>
              <a:gd name="connsiteY10-2368" fmla="*/ 6254839 h 6273101"/>
              <a:gd name="connsiteX11-2369" fmla="*/ 7043934 w 11481114"/>
              <a:gd name="connsiteY11-2370" fmla="*/ 6080214 h 6273101"/>
              <a:gd name="connsiteX12-2371" fmla="*/ 8418709 w 11481114"/>
              <a:gd name="connsiteY12-2372" fmla="*/ 6178639 h 6273101"/>
              <a:gd name="connsiteX13-2373" fmla="*/ 10218934 w 11481114"/>
              <a:gd name="connsiteY13-2374" fmla="*/ 6124664 h 6273101"/>
              <a:gd name="connsiteX14-2375" fmla="*/ 11355584 w 11481114"/>
              <a:gd name="connsiteY14-2376" fmla="*/ 6124664 h 6273101"/>
              <a:gd name="connsiteX15-2377" fmla="*/ 11349234 w 11481114"/>
              <a:gd name="connsiteY15-2378" fmla="*/ 5073739 h 6273101"/>
              <a:gd name="connsiteX16-2379" fmla="*/ 11368284 w 11481114"/>
              <a:gd name="connsiteY16-2380" fmla="*/ 3949789 h 6273101"/>
              <a:gd name="connsiteX17-2381" fmla="*/ 11396859 w 11481114"/>
              <a:gd name="connsiteY17-2382" fmla="*/ 2746464 h 6273101"/>
              <a:gd name="connsiteX18-2383" fmla="*/ 11396859 w 11481114"/>
              <a:gd name="connsiteY18-2384" fmla="*/ 1771739 h 6273101"/>
              <a:gd name="connsiteX19-2385" fmla="*/ 11476234 w 11481114"/>
              <a:gd name="connsiteY19-2386" fmla="*/ 663664 h 6273101"/>
              <a:gd name="connsiteX20-2387" fmla="*/ 11234934 w 11481114"/>
              <a:gd name="connsiteY20-2388" fmla="*/ 149314 h 6273101"/>
              <a:gd name="connsiteX21-2389" fmla="*/ 10349109 w 11481114"/>
              <a:gd name="connsiteY21-2390" fmla="*/ 155664 h 6273101"/>
              <a:gd name="connsiteX22-2391" fmla="*/ 9180709 w 11481114"/>
              <a:gd name="connsiteY22-2392" fmla="*/ 57239 h 6273101"/>
              <a:gd name="connsiteX23-2393" fmla="*/ 7974209 w 11481114"/>
              <a:gd name="connsiteY23-2394" fmla="*/ 206464 h 6273101"/>
              <a:gd name="connsiteX24-2395" fmla="*/ 6767709 w 11481114"/>
              <a:gd name="connsiteY24-2396" fmla="*/ 69939 h 6273101"/>
              <a:gd name="connsiteX25-2397" fmla="*/ 5685034 w 11481114"/>
              <a:gd name="connsiteY25-2398" fmla="*/ 225514 h 6273101"/>
              <a:gd name="connsiteX26-2399" fmla="*/ 4710309 w 11481114"/>
              <a:gd name="connsiteY26-2400" fmla="*/ 82639 h 6273101"/>
              <a:gd name="connsiteX27-2401" fmla="*/ 3459359 w 11481114"/>
              <a:gd name="connsiteY27-2402" fmla="*/ 41364 h 6273101"/>
              <a:gd name="connsiteX28-2403" fmla="*/ 2084584 w 11481114"/>
              <a:gd name="connsiteY28-2404" fmla="*/ 3264 h 6273101"/>
              <a:gd name="connsiteX29-2405" fmla="*/ 1287659 w 11481114"/>
              <a:gd name="connsiteY29-2406" fmla="*/ 6439 h 6273101"/>
              <a:gd name="connsiteX30-2407" fmla="*/ 106559 w 11481114"/>
              <a:gd name="connsiteY30-2408" fmla="*/ 88989 h 6273101"/>
              <a:gd name="connsiteX0-2409" fmla="*/ 97677 w 11472232"/>
              <a:gd name="connsiteY0-2410" fmla="*/ 88989 h 6261105"/>
              <a:gd name="connsiteX1-2411" fmla="*/ 69102 w 11472232"/>
              <a:gd name="connsiteY1-2412" fmla="*/ 835114 h 6261105"/>
              <a:gd name="connsiteX2-2413" fmla="*/ 8777 w 11472232"/>
              <a:gd name="connsiteY2-2414" fmla="*/ 2124164 h 6261105"/>
              <a:gd name="connsiteX3-2415" fmla="*/ 78627 w 11472232"/>
              <a:gd name="connsiteY3-2416" fmla="*/ 3492589 h 6261105"/>
              <a:gd name="connsiteX4-2417" fmla="*/ 50052 w 11472232"/>
              <a:gd name="connsiteY4-2418" fmla="*/ 4283164 h 6261105"/>
              <a:gd name="connsiteX5-2419" fmla="*/ 2427 w 11472232"/>
              <a:gd name="connsiteY5-2420" fmla="*/ 5546814 h 6261105"/>
              <a:gd name="connsiteX6-2421" fmla="*/ 132601 w 11472232"/>
              <a:gd name="connsiteY6-2422" fmla="*/ 6172289 h 6261105"/>
              <a:gd name="connsiteX7-2423" fmla="*/ 843802 w 11472232"/>
              <a:gd name="connsiteY7-2424" fmla="*/ 6248489 h 6261105"/>
              <a:gd name="connsiteX8-2425" fmla="*/ 2164602 w 11472232"/>
              <a:gd name="connsiteY8-2426" fmla="*/ 6245314 h 6261105"/>
              <a:gd name="connsiteX9-2427" fmla="*/ 3856877 w 11472232"/>
              <a:gd name="connsiteY9-2428" fmla="*/ 6096089 h 6261105"/>
              <a:gd name="connsiteX10-2429" fmla="*/ 5857127 w 11472232"/>
              <a:gd name="connsiteY10-2430" fmla="*/ 6254839 h 6261105"/>
              <a:gd name="connsiteX11-2431" fmla="*/ 7035052 w 11472232"/>
              <a:gd name="connsiteY11-2432" fmla="*/ 6080214 h 6261105"/>
              <a:gd name="connsiteX12-2433" fmla="*/ 8409827 w 11472232"/>
              <a:gd name="connsiteY12-2434" fmla="*/ 6178639 h 6261105"/>
              <a:gd name="connsiteX13-2435" fmla="*/ 10210052 w 11472232"/>
              <a:gd name="connsiteY13-2436" fmla="*/ 6124664 h 6261105"/>
              <a:gd name="connsiteX14-2437" fmla="*/ 11346702 w 11472232"/>
              <a:gd name="connsiteY14-2438" fmla="*/ 6124664 h 6261105"/>
              <a:gd name="connsiteX15-2439" fmla="*/ 11340352 w 11472232"/>
              <a:gd name="connsiteY15-2440" fmla="*/ 5073739 h 6261105"/>
              <a:gd name="connsiteX16-2441" fmla="*/ 11359402 w 11472232"/>
              <a:gd name="connsiteY16-2442" fmla="*/ 3949789 h 6261105"/>
              <a:gd name="connsiteX17-2443" fmla="*/ 11387977 w 11472232"/>
              <a:gd name="connsiteY17-2444" fmla="*/ 2746464 h 6261105"/>
              <a:gd name="connsiteX18-2445" fmla="*/ 11387977 w 11472232"/>
              <a:gd name="connsiteY18-2446" fmla="*/ 1771739 h 6261105"/>
              <a:gd name="connsiteX19-2447" fmla="*/ 11467352 w 11472232"/>
              <a:gd name="connsiteY19-2448" fmla="*/ 663664 h 6261105"/>
              <a:gd name="connsiteX20-2449" fmla="*/ 11226052 w 11472232"/>
              <a:gd name="connsiteY20-2450" fmla="*/ 149314 h 6261105"/>
              <a:gd name="connsiteX21-2451" fmla="*/ 10340227 w 11472232"/>
              <a:gd name="connsiteY21-2452" fmla="*/ 155664 h 6261105"/>
              <a:gd name="connsiteX22-2453" fmla="*/ 9171827 w 11472232"/>
              <a:gd name="connsiteY22-2454" fmla="*/ 57239 h 6261105"/>
              <a:gd name="connsiteX23-2455" fmla="*/ 7965327 w 11472232"/>
              <a:gd name="connsiteY23-2456" fmla="*/ 206464 h 6261105"/>
              <a:gd name="connsiteX24-2457" fmla="*/ 6758827 w 11472232"/>
              <a:gd name="connsiteY24-2458" fmla="*/ 69939 h 6261105"/>
              <a:gd name="connsiteX25-2459" fmla="*/ 5676152 w 11472232"/>
              <a:gd name="connsiteY25-2460" fmla="*/ 225514 h 6261105"/>
              <a:gd name="connsiteX26-2461" fmla="*/ 4701427 w 11472232"/>
              <a:gd name="connsiteY26-2462" fmla="*/ 82639 h 6261105"/>
              <a:gd name="connsiteX27-2463" fmla="*/ 3450477 w 11472232"/>
              <a:gd name="connsiteY27-2464" fmla="*/ 41364 h 6261105"/>
              <a:gd name="connsiteX28-2465" fmla="*/ 2075702 w 11472232"/>
              <a:gd name="connsiteY28-2466" fmla="*/ 3264 h 6261105"/>
              <a:gd name="connsiteX29-2467" fmla="*/ 1278777 w 11472232"/>
              <a:gd name="connsiteY29-2468" fmla="*/ 6439 h 6261105"/>
              <a:gd name="connsiteX30-2469" fmla="*/ 97677 w 11472232"/>
              <a:gd name="connsiteY30-2470" fmla="*/ 88989 h 6261105"/>
              <a:gd name="connsiteX0-2471" fmla="*/ 97677 w 11472232"/>
              <a:gd name="connsiteY0-2472" fmla="*/ 88989 h 6261105"/>
              <a:gd name="connsiteX1-2473" fmla="*/ 69102 w 11472232"/>
              <a:gd name="connsiteY1-2474" fmla="*/ 835114 h 6261105"/>
              <a:gd name="connsiteX2-2475" fmla="*/ 8777 w 11472232"/>
              <a:gd name="connsiteY2-2476" fmla="*/ 2124164 h 6261105"/>
              <a:gd name="connsiteX3-2477" fmla="*/ 78627 w 11472232"/>
              <a:gd name="connsiteY3-2478" fmla="*/ 3492589 h 6261105"/>
              <a:gd name="connsiteX4-2479" fmla="*/ 50052 w 11472232"/>
              <a:gd name="connsiteY4-2480" fmla="*/ 4283164 h 6261105"/>
              <a:gd name="connsiteX5-2481" fmla="*/ 2427 w 11472232"/>
              <a:gd name="connsiteY5-2482" fmla="*/ 5546814 h 6261105"/>
              <a:gd name="connsiteX6-2483" fmla="*/ 132601 w 11472232"/>
              <a:gd name="connsiteY6-2484" fmla="*/ 6172289 h 6261105"/>
              <a:gd name="connsiteX7-2485" fmla="*/ 843802 w 11472232"/>
              <a:gd name="connsiteY7-2486" fmla="*/ 6248489 h 6261105"/>
              <a:gd name="connsiteX8-2487" fmla="*/ 2164602 w 11472232"/>
              <a:gd name="connsiteY8-2488" fmla="*/ 6245314 h 6261105"/>
              <a:gd name="connsiteX9-2489" fmla="*/ 3856877 w 11472232"/>
              <a:gd name="connsiteY9-2490" fmla="*/ 6096089 h 6261105"/>
              <a:gd name="connsiteX10-2491" fmla="*/ 5857127 w 11472232"/>
              <a:gd name="connsiteY10-2492" fmla="*/ 6254839 h 6261105"/>
              <a:gd name="connsiteX11-2493" fmla="*/ 7054102 w 11472232"/>
              <a:gd name="connsiteY11-2494" fmla="*/ 6127839 h 6261105"/>
              <a:gd name="connsiteX12-2495" fmla="*/ 8409827 w 11472232"/>
              <a:gd name="connsiteY12-2496" fmla="*/ 6178639 h 6261105"/>
              <a:gd name="connsiteX13-2497" fmla="*/ 10210052 w 11472232"/>
              <a:gd name="connsiteY13-2498" fmla="*/ 6124664 h 6261105"/>
              <a:gd name="connsiteX14-2499" fmla="*/ 11346702 w 11472232"/>
              <a:gd name="connsiteY14-2500" fmla="*/ 6124664 h 6261105"/>
              <a:gd name="connsiteX15-2501" fmla="*/ 11340352 w 11472232"/>
              <a:gd name="connsiteY15-2502" fmla="*/ 5073739 h 6261105"/>
              <a:gd name="connsiteX16-2503" fmla="*/ 11359402 w 11472232"/>
              <a:gd name="connsiteY16-2504" fmla="*/ 3949789 h 6261105"/>
              <a:gd name="connsiteX17-2505" fmla="*/ 11387977 w 11472232"/>
              <a:gd name="connsiteY17-2506" fmla="*/ 2746464 h 6261105"/>
              <a:gd name="connsiteX18-2507" fmla="*/ 11387977 w 11472232"/>
              <a:gd name="connsiteY18-2508" fmla="*/ 1771739 h 6261105"/>
              <a:gd name="connsiteX19-2509" fmla="*/ 11467352 w 11472232"/>
              <a:gd name="connsiteY19-2510" fmla="*/ 663664 h 6261105"/>
              <a:gd name="connsiteX20-2511" fmla="*/ 11226052 w 11472232"/>
              <a:gd name="connsiteY20-2512" fmla="*/ 149314 h 6261105"/>
              <a:gd name="connsiteX21-2513" fmla="*/ 10340227 w 11472232"/>
              <a:gd name="connsiteY21-2514" fmla="*/ 155664 h 6261105"/>
              <a:gd name="connsiteX22-2515" fmla="*/ 9171827 w 11472232"/>
              <a:gd name="connsiteY22-2516" fmla="*/ 57239 h 6261105"/>
              <a:gd name="connsiteX23-2517" fmla="*/ 7965327 w 11472232"/>
              <a:gd name="connsiteY23-2518" fmla="*/ 206464 h 6261105"/>
              <a:gd name="connsiteX24-2519" fmla="*/ 6758827 w 11472232"/>
              <a:gd name="connsiteY24-2520" fmla="*/ 69939 h 6261105"/>
              <a:gd name="connsiteX25-2521" fmla="*/ 5676152 w 11472232"/>
              <a:gd name="connsiteY25-2522" fmla="*/ 225514 h 6261105"/>
              <a:gd name="connsiteX26-2523" fmla="*/ 4701427 w 11472232"/>
              <a:gd name="connsiteY26-2524" fmla="*/ 82639 h 6261105"/>
              <a:gd name="connsiteX27-2525" fmla="*/ 3450477 w 11472232"/>
              <a:gd name="connsiteY27-2526" fmla="*/ 41364 h 6261105"/>
              <a:gd name="connsiteX28-2527" fmla="*/ 2075702 w 11472232"/>
              <a:gd name="connsiteY28-2528" fmla="*/ 3264 h 6261105"/>
              <a:gd name="connsiteX29-2529" fmla="*/ 1278777 w 11472232"/>
              <a:gd name="connsiteY29-2530" fmla="*/ 6439 h 6261105"/>
              <a:gd name="connsiteX30-2531" fmla="*/ 97677 w 11472232"/>
              <a:gd name="connsiteY30-2532" fmla="*/ 88989 h 6261105"/>
              <a:gd name="connsiteX0-2533" fmla="*/ 97677 w 11472232"/>
              <a:gd name="connsiteY0-2534" fmla="*/ 88989 h 6257442"/>
              <a:gd name="connsiteX1-2535" fmla="*/ 69102 w 11472232"/>
              <a:gd name="connsiteY1-2536" fmla="*/ 835114 h 6257442"/>
              <a:gd name="connsiteX2-2537" fmla="*/ 8777 w 11472232"/>
              <a:gd name="connsiteY2-2538" fmla="*/ 2124164 h 6257442"/>
              <a:gd name="connsiteX3-2539" fmla="*/ 78627 w 11472232"/>
              <a:gd name="connsiteY3-2540" fmla="*/ 3492589 h 6257442"/>
              <a:gd name="connsiteX4-2541" fmla="*/ 50052 w 11472232"/>
              <a:gd name="connsiteY4-2542" fmla="*/ 4283164 h 6257442"/>
              <a:gd name="connsiteX5-2543" fmla="*/ 2427 w 11472232"/>
              <a:gd name="connsiteY5-2544" fmla="*/ 5546814 h 6257442"/>
              <a:gd name="connsiteX6-2545" fmla="*/ 132601 w 11472232"/>
              <a:gd name="connsiteY6-2546" fmla="*/ 6172289 h 6257442"/>
              <a:gd name="connsiteX7-2547" fmla="*/ 843802 w 11472232"/>
              <a:gd name="connsiteY7-2548" fmla="*/ 6248489 h 6257442"/>
              <a:gd name="connsiteX8-2549" fmla="*/ 2164602 w 11472232"/>
              <a:gd name="connsiteY8-2550" fmla="*/ 6245314 h 6257442"/>
              <a:gd name="connsiteX9-2551" fmla="*/ 3866402 w 11472232"/>
              <a:gd name="connsiteY9-2552" fmla="*/ 6153239 h 6257442"/>
              <a:gd name="connsiteX10-2553" fmla="*/ 5857127 w 11472232"/>
              <a:gd name="connsiteY10-2554" fmla="*/ 6254839 h 6257442"/>
              <a:gd name="connsiteX11-2555" fmla="*/ 7054102 w 11472232"/>
              <a:gd name="connsiteY11-2556" fmla="*/ 6127839 h 6257442"/>
              <a:gd name="connsiteX12-2557" fmla="*/ 8409827 w 11472232"/>
              <a:gd name="connsiteY12-2558" fmla="*/ 6178639 h 6257442"/>
              <a:gd name="connsiteX13-2559" fmla="*/ 10210052 w 11472232"/>
              <a:gd name="connsiteY13-2560" fmla="*/ 6124664 h 6257442"/>
              <a:gd name="connsiteX14-2561" fmla="*/ 11346702 w 11472232"/>
              <a:gd name="connsiteY14-2562" fmla="*/ 6124664 h 6257442"/>
              <a:gd name="connsiteX15-2563" fmla="*/ 11340352 w 11472232"/>
              <a:gd name="connsiteY15-2564" fmla="*/ 5073739 h 6257442"/>
              <a:gd name="connsiteX16-2565" fmla="*/ 11359402 w 11472232"/>
              <a:gd name="connsiteY16-2566" fmla="*/ 3949789 h 6257442"/>
              <a:gd name="connsiteX17-2567" fmla="*/ 11387977 w 11472232"/>
              <a:gd name="connsiteY17-2568" fmla="*/ 2746464 h 6257442"/>
              <a:gd name="connsiteX18-2569" fmla="*/ 11387977 w 11472232"/>
              <a:gd name="connsiteY18-2570" fmla="*/ 1771739 h 6257442"/>
              <a:gd name="connsiteX19-2571" fmla="*/ 11467352 w 11472232"/>
              <a:gd name="connsiteY19-2572" fmla="*/ 663664 h 6257442"/>
              <a:gd name="connsiteX20-2573" fmla="*/ 11226052 w 11472232"/>
              <a:gd name="connsiteY20-2574" fmla="*/ 149314 h 6257442"/>
              <a:gd name="connsiteX21-2575" fmla="*/ 10340227 w 11472232"/>
              <a:gd name="connsiteY21-2576" fmla="*/ 155664 h 6257442"/>
              <a:gd name="connsiteX22-2577" fmla="*/ 9171827 w 11472232"/>
              <a:gd name="connsiteY22-2578" fmla="*/ 57239 h 6257442"/>
              <a:gd name="connsiteX23-2579" fmla="*/ 7965327 w 11472232"/>
              <a:gd name="connsiteY23-2580" fmla="*/ 206464 h 6257442"/>
              <a:gd name="connsiteX24-2581" fmla="*/ 6758827 w 11472232"/>
              <a:gd name="connsiteY24-2582" fmla="*/ 69939 h 6257442"/>
              <a:gd name="connsiteX25-2583" fmla="*/ 5676152 w 11472232"/>
              <a:gd name="connsiteY25-2584" fmla="*/ 225514 h 6257442"/>
              <a:gd name="connsiteX26-2585" fmla="*/ 4701427 w 11472232"/>
              <a:gd name="connsiteY26-2586" fmla="*/ 82639 h 6257442"/>
              <a:gd name="connsiteX27-2587" fmla="*/ 3450477 w 11472232"/>
              <a:gd name="connsiteY27-2588" fmla="*/ 41364 h 6257442"/>
              <a:gd name="connsiteX28-2589" fmla="*/ 2075702 w 11472232"/>
              <a:gd name="connsiteY28-2590" fmla="*/ 3264 h 6257442"/>
              <a:gd name="connsiteX29-2591" fmla="*/ 1278777 w 11472232"/>
              <a:gd name="connsiteY29-2592" fmla="*/ 6439 h 6257442"/>
              <a:gd name="connsiteX30-2593" fmla="*/ 97677 w 11472232"/>
              <a:gd name="connsiteY30-2594" fmla="*/ 88989 h 6257442"/>
              <a:gd name="connsiteX0-2595" fmla="*/ 97677 w 11472232"/>
              <a:gd name="connsiteY0-2596" fmla="*/ 88989 h 6257442"/>
              <a:gd name="connsiteX1-2597" fmla="*/ 69102 w 11472232"/>
              <a:gd name="connsiteY1-2598" fmla="*/ 835114 h 6257442"/>
              <a:gd name="connsiteX2-2599" fmla="*/ 8777 w 11472232"/>
              <a:gd name="connsiteY2-2600" fmla="*/ 2124164 h 6257442"/>
              <a:gd name="connsiteX3-2601" fmla="*/ 78627 w 11472232"/>
              <a:gd name="connsiteY3-2602" fmla="*/ 3492589 h 6257442"/>
              <a:gd name="connsiteX4-2603" fmla="*/ 50052 w 11472232"/>
              <a:gd name="connsiteY4-2604" fmla="*/ 4283164 h 6257442"/>
              <a:gd name="connsiteX5-2605" fmla="*/ 2427 w 11472232"/>
              <a:gd name="connsiteY5-2606" fmla="*/ 5546814 h 6257442"/>
              <a:gd name="connsiteX6-2607" fmla="*/ 132601 w 11472232"/>
              <a:gd name="connsiteY6-2608" fmla="*/ 6172289 h 6257442"/>
              <a:gd name="connsiteX7-2609" fmla="*/ 843802 w 11472232"/>
              <a:gd name="connsiteY7-2610" fmla="*/ 6248489 h 6257442"/>
              <a:gd name="connsiteX8-2611" fmla="*/ 2164602 w 11472232"/>
              <a:gd name="connsiteY8-2612" fmla="*/ 6245314 h 6257442"/>
              <a:gd name="connsiteX9-2613" fmla="*/ 3866402 w 11472232"/>
              <a:gd name="connsiteY9-2614" fmla="*/ 6153239 h 6257442"/>
              <a:gd name="connsiteX10-2615" fmla="*/ 5857127 w 11472232"/>
              <a:gd name="connsiteY10-2616" fmla="*/ 6254839 h 6257442"/>
              <a:gd name="connsiteX11-2617" fmla="*/ 7054102 w 11472232"/>
              <a:gd name="connsiteY11-2618" fmla="*/ 6127839 h 6257442"/>
              <a:gd name="connsiteX12-2619" fmla="*/ 8409827 w 11472232"/>
              <a:gd name="connsiteY12-2620" fmla="*/ 6178639 h 6257442"/>
              <a:gd name="connsiteX13-2621" fmla="*/ 10210052 w 11472232"/>
              <a:gd name="connsiteY13-2622" fmla="*/ 6124664 h 6257442"/>
              <a:gd name="connsiteX14-2623" fmla="*/ 11346702 w 11472232"/>
              <a:gd name="connsiteY14-2624" fmla="*/ 6124664 h 6257442"/>
              <a:gd name="connsiteX15-2625" fmla="*/ 11340352 w 11472232"/>
              <a:gd name="connsiteY15-2626" fmla="*/ 5073739 h 6257442"/>
              <a:gd name="connsiteX16-2627" fmla="*/ 11359402 w 11472232"/>
              <a:gd name="connsiteY16-2628" fmla="*/ 3949789 h 6257442"/>
              <a:gd name="connsiteX17-2629" fmla="*/ 11387977 w 11472232"/>
              <a:gd name="connsiteY17-2630" fmla="*/ 2746464 h 6257442"/>
              <a:gd name="connsiteX18-2631" fmla="*/ 11387977 w 11472232"/>
              <a:gd name="connsiteY18-2632" fmla="*/ 1771739 h 6257442"/>
              <a:gd name="connsiteX19-2633" fmla="*/ 11467352 w 11472232"/>
              <a:gd name="connsiteY19-2634" fmla="*/ 663664 h 6257442"/>
              <a:gd name="connsiteX20-2635" fmla="*/ 11226052 w 11472232"/>
              <a:gd name="connsiteY20-2636" fmla="*/ 149314 h 6257442"/>
              <a:gd name="connsiteX21-2637" fmla="*/ 10340227 w 11472232"/>
              <a:gd name="connsiteY21-2638" fmla="*/ 155664 h 6257442"/>
              <a:gd name="connsiteX22-2639" fmla="*/ 9171827 w 11472232"/>
              <a:gd name="connsiteY22-2640" fmla="*/ 57239 h 6257442"/>
              <a:gd name="connsiteX23-2641" fmla="*/ 7965327 w 11472232"/>
              <a:gd name="connsiteY23-2642" fmla="*/ 206464 h 6257442"/>
              <a:gd name="connsiteX24-2643" fmla="*/ 6758827 w 11472232"/>
              <a:gd name="connsiteY24-2644" fmla="*/ 69939 h 6257442"/>
              <a:gd name="connsiteX25-2645" fmla="*/ 5761877 w 11472232"/>
              <a:gd name="connsiteY25-2646" fmla="*/ 111214 h 6257442"/>
              <a:gd name="connsiteX26-2647" fmla="*/ 4701427 w 11472232"/>
              <a:gd name="connsiteY26-2648" fmla="*/ 82639 h 6257442"/>
              <a:gd name="connsiteX27-2649" fmla="*/ 3450477 w 11472232"/>
              <a:gd name="connsiteY27-2650" fmla="*/ 41364 h 6257442"/>
              <a:gd name="connsiteX28-2651" fmla="*/ 2075702 w 11472232"/>
              <a:gd name="connsiteY28-2652" fmla="*/ 3264 h 6257442"/>
              <a:gd name="connsiteX29-2653" fmla="*/ 1278777 w 11472232"/>
              <a:gd name="connsiteY29-2654" fmla="*/ 6439 h 6257442"/>
              <a:gd name="connsiteX30-2655" fmla="*/ 97677 w 11472232"/>
              <a:gd name="connsiteY30-2656" fmla="*/ 88989 h 6257442"/>
              <a:gd name="connsiteX0-2657" fmla="*/ 97677 w 11472232"/>
              <a:gd name="connsiteY0-2658" fmla="*/ 95561 h 6264014"/>
              <a:gd name="connsiteX1-2659" fmla="*/ 69102 w 11472232"/>
              <a:gd name="connsiteY1-2660" fmla="*/ 841686 h 6264014"/>
              <a:gd name="connsiteX2-2661" fmla="*/ 8777 w 11472232"/>
              <a:gd name="connsiteY2-2662" fmla="*/ 2130736 h 6264014"/>
              <a:gd name="connsiteX3-2663" fmla="*/ 78627 w 11472232"/>
              <a:gd name="connsiteY3-2664" fmla="*/ 3499161 h 6264014"/>
              <a:gd name="connsiteX4-2665" fmla="*/ 50052 w 11472232"/>
              <a:gd name="connsiteY4-2666" fmla="*/ 4289736 h 6264014"/>
              <a:gd name="connsiteX5-2667" fmla="*/ 2427 w 11472232"/>
              <a:gd name="connsiteY5-2668" fmla="*/ 5553386 h 6264014"/>
              <a:gd name="connsiteX6-2669" fmla="*/ 132601 w 11472232"/>
              <a:gd name="connsiteY6-2670" fmla="*/ 6178861 h 6264014"/>
              <a:gd name="connsiteX7-2671" fmla="*/ 843802 w 11472232"/>
              <a:gd name="connsiteY7-2672" fmla="*/ 6255061 h 6264014"/>
              <a:gd name="connsiteX8-2673" fmla="*/ 2164602 w 11472232"/>
              <a:gd name="connsiteY8-2674" fmla="*/ 6251886 h 6264014"/>
              <a:gd name="connsiteX9-2675" fmla="*/ 3866402 w 11472232"/>
              <a:gd name="connsiteY9-2676" fmla="*/ 6159811 h 6264014"/>
              <a:gd name="connsiteX10-2677" fmla="*/ 5857127 w 11472232"/>
              <a:gd name="connsiteY10-2678" fmla="*/ 6261411 h 6264014"/>
              <a:gd name="connsiteX11-2679" fmla="*/ 7054102 w 11472232"/>
              <a:gd name="connsiteY11-2680" fmla="*/ 6134411 h 6264014"/>
              <a:gd name="connsiteX12-2681" fmla="*/ 8409827 w 11472232"/>
              <a:gd name="connsiteY12-2682" fmla="*/ 6185211 h 6264014"/>
              <a:gd name="connsiteX13-2683" fmla="*/ 10210052 w 11472232"/>
              <a:gd name="connsiteY13-2684" fmla="*/ 6131236 h 6264014"/>
              <a:gd name="connsiteX14-2685" fmla="*/ 11346702 w 11472232"/>
              <a:gd name="connsiteY14-2686" fmla="*/ 6131236 h 6264014"/>
              <a:gd name="connsiteX15-2687" fmla="*/ 11340352 w 11472232"/>
              <a:gd name="connsiteY15-2688" fmla="*/ 5080311 h 6264014"/>
              <a:gd name="connsiteX16-2689" fmla="*/ 11359402 w 11472232"/>
              <a:gd name="connsiteY16-2690" fmla="*/ 3956361 h 6264014"/>
              <a:gd name="connsiteX17-2691" fmla="*/ 11387977 w 11472232"/>
              <a:gd name="connsiteY17-2692" fmla="*/ 2753036 h 6264014"/>
              <a:gd name="connsiteX18-2693" fmla="*/ 11387977 w 11472232"/>
              <a:gd name="connsiteY18-2694" fmla="*/ 1778311 h 6264014"/>
              <a:gd name="connsiteX19-2695" fmla="*/ 11467352 w 11472232"/>
              <a:gd name="connsiteY19-2696" fmla="*/ 670236 h 6264014"/>
              <a:gd name="connsiteX20-2697" fmla="*/ 11226052 w 11472232"/>
              <a:gd name="connsiteY20-2698" fmla="*/ 155886 h 6264014"/>
              <a:gd name="connsiteX21-2699" fmla="*/ 10340227 w 11472232"/>
              <a:gd name="connsiteY21-2700" fmla="*/ 162236 h 6264014"/>
              <a:gd name="connsiteX22-2701" fmla="*/ 9171827 w 11472232"/>
              <a:gd name="connsiteY22-2702" fmla="*/ 63811 h 6264014"/>
              <a:gd name="connsiteX23-2703" fmla="*/ 7965327 w 11472232"/>
              <a:gd name="connsiteY23-2704" fmla="*/ 213036 h 6264014"/>
              <a:gd name="connsiteX24-2705" fmla="*/ 6758827 w 11472232"/>
              <a:gd name="connsiteY24-2706" fmla="*/ 76511 h 6264014"/>
              <a:gd name="connsiteX25-2707" fmla="*/ 5761877 w 11472232"/>
              <a:gd name="connsiteY25-2708" fmla="*/ 117786 h 6264014"/>
              <a:gd name="connsiteX26-2709" fmla="*/ 4701427 w 11472232"/>
              <a:gd name="connsiteY26-2710" fmla="*/ 89211 h 6264014"/>
              <a:gd name="connsiteX27-2711" fmla="*/ 3450477 w 11472232"/>
              <a:gd name="connsiteY27-2712" fmla="*/ 47936 h 6264014"/>
              <a:gd name="connsiteX28-2713" fmla="*/ 2104277 w 11472232"/>
              <a:gd name="connsiteY28-2714" fmla="*/ 124136 h 6264014"/>
              <a:gd name="connsiteX29-2715" fmla="*/ 1278777 w 11472232"/>
              <a:gd name="connsiteY29-2716" fmla="*/ 13011 h 6264014"/>
              <a:gd name="connsiteX30-2717" fmla="*/ 97677 w 11472232"/>
              <a:gd name="connsiteY30-2718" fmla="*/ 95561 h 6264014"/>
              <a:gd name="connsiteX0-2719" fmla="*/ 97677 w 11472232"/>
              <a:gd name="connsiteY0-2720" fmla="*/ 114567 h 6283020"/>
              <a:gd name="connsiteX1-2721" fmla="*/ 69102 w 11472232"/>
              <a:gd name="connsiteY1-2722" fmla="*/ 860692 h 6283020"/>
              <a:gd name="connsiteX2-2723" fmla="*/ 8777 w 11472232"/>
              <a:gd name="connsiteY2-2724" fmla="*/ 2149742 h 6283020"/>
              <a:gd name="connsiteX3-2725" fmla="*/ 78627 w 11472232"/>
              <a:gd name="connsiteY3-2726" fmla="*/ 3518167 h 6283020"/>
              <a:gd name="connsiteX4-2727" fmla="*/ 50052 w 11472232"/>
              <a:gd name="connsiteY4-2728" fmla="*/ 4308742 h 6283020"/>
              <a:gd name="connsiteX5-2729" fmla="*/ 2427 w 11472232"/>
              <a:gd name="connsiteY5-2730" fmla="*/ 5572392 h 6283020"/>
              <a:gd name="connsiteX6-2731" fmla="*/ 132601 w 11472232"/>
              <a:gd name="connsiteY6-2732" fmla="*/ 6197867 h 6283020"/>
              <a:gd name="connsiteX7-2733" fmla="*/ 843802 w 11472232"/>
              <a:gd name="connsiteY7-2734" fmla="*/ 6274067 h 6283020"/>
              <a:gd name="connsiteX8-2735" fmla="*/ 2164602 w 11472232"/>
              <a:gd name="connsiteY8-2736" fmla="*/ 6270892 h 6283020"/>
              <a:gd name="connsiteX9-2737" fmla="*/ 3866402 w 11472232"/>
              <a:gd name="connsiteY9-2738" fmla="*/ 6178817 h 6283020"/>
              <a:gd name="connsiteX10-2739" fmla="*/ 5857127 w 11472232"/>
              <a:gd name="connsiteY10-2740" fmla="*/ 6280417 h 6283020"/>
              <a:gd name="connsiteX11-2741" fmla="*/ 7054102 w 11472232"/>
              <a:gd name="connsiteY11-2742" fmla="*/ 6153417 h 6283020"/>
              <a:gd name="connsiteX12-2743" fmla="*/ 8409827 w 11472232"/>
              <a:gd name="connsiteY12-2744" fmla="*/ 6204217 h 6283020"/>
              <a:gd name="connsiteX13-2745" fmla="*/ 10210052 w 11472232"/>
              <a:gd name="connsiteY13-2746" fmla="*/ 6150242 h 6283020"/>
              <a:gd name="connsiteX14-2747" fmla="*/ 11346702 w 11472232"/>
              <a:gd name="connsiteY14-2748" fmla="*/ 6150242 h 6283020"/>
              <a:gd name="connsiteX15-2749" fmla="*/ 11340352 w 11472232"/>
              <a:gd name="connsiteY15-2750" fmla="*/ 5099317 h 6283020"/>
              <a:gd name="connsiteX16-2751" fmla="*/ 11359402 w 11472232"/>
              <a:gd name="connsiteY16-2752" fmla="*/ 3975367 h 6283020"/>
              <a:gd name="connsiteX17-2753" fmla="*/ 11387977 w 11472232"/>
              <a:gd name="connsiteY17-2754" fmla="*/ 2772042 h 6283020"/>
              <a:gd name="connsiteX18-2755" fmla="*/ 11387977 w 11472232"/>
              <a:gd name="connsiteY18-2756" fmla="*/ 1797317 h 6283020"/>
              <a:gd name="connsiteX19-2757" fmla="*/ 11467352 w 11472232"/>
              <a:gd name="connsiteY19-2758" fmla="*/ 689242 h 6283020"/>
              <a:gd name="connsiteX20-2759" fmla="*/ 11226052 w 11472232"/>
              <a:gd name="connsiteY20-2760" fmla="*/ 174892 h 6283020"/>
              <a:gd name="connsiteX21-2761" fmla="*/ 10340227 w 11472232"/>
              <a:gd name="connsiteY21-2762" fmla="*/ 181242 h 6283020"/>
              <a:gd name="connsiteX22-2763" fmla="*/ 9171827 w 11472232"/>
              <a:gd name="connsiteY22-2764" fmla="*/ 82817 h 6283020"/>
              <a:gd name="connsiteX23-2765" fmla="*/ 7965327 w 11472232"/>
              <a:gd name="connsiteY23-2766" fmla="*/ 232042 h 6283020"/>
              <a:gd name="connsiteX24-2767" fmla="*/ 6758827 w 11472232"/>
              <a:gd name="connsiteY24-2768" fmla="*/ 95517 h 6283020"/>
              <a:gd name="connsiteX25-2769" fmla="*/ 5761877 w 11472232"/>
              <a:gd name="connsiteY25-2770" fmla="*/ 136792 h 6283020"/>
              <a:gd name="connsiteX26-2771" fmla="*/ 4701427 w 11472232"/>
              <a:gd name="connsiteY26-2772" fmla="*/ 108217 h 6283020"/>
              <a:gd name="connsiteX27-2773" fmla="*/ 3450477 w 11472232"/>
              <a:gd name="connsiteY27-2774" fmla="*/ 267 h 6283020"/>
              <a:gd name="connsiteX28-2775" fmla="*/ 2104277 w 11472232"/>
              <a:gd name="connsiteY28-2776" fmla="*/ 143142 h 6283020"/>
              <a:gd name="connsiteX29-2777" fmla="*/ 1278777 w 11472232"/>
              <a:gd name="connsiteY29-2778" fmla="*/ 32017 h 6283020"/>
              <a:gd name="connsiteX30-2779" fmla="*/ 97677 w 11472232"/>
              <a:gd name="connsiteY30-2780" fmla="*/ 114567 h 6283020"/>
              <a:gd name="connsiteX0-2781" fmla="*/ 97677 w 11472232"/>
              <a:gd name="connsiteY0-2782" fmla="*/ 114517 h 6282970"/>
              <a:gd name="connsiteX1-2783" fmla="*/ 69102 w 11472232"/>
              <a:gd name="connsiteY1-2784" fmla="*/ 860642 h 6282970"/>
              <a:gd name="connsiteX2-2785" fmla="*/ 8777 w 11472232"/>
              <a:gd name="connsiteY2-2786" fmla="*/ 2149692 h 6282970"/>
              <a:gd name="connsiteX3-2787" fmla="*/ 78627 w 11472232"/>
              <a:gd name="connsiteY3-2788" fmla="*/ 3518117 h 6282970"/>
              <a:gd name="connsiteX4-2789" fmla="*/ 50052 w 11472232"/>
              <a:gd name="connsiteY4-2790" fmla="*/ 4308692 h 6282970"/>
              <a:gd name="connsiteX5-2791" fmla="*/ 2427 w 11472232"/>
              <a:gd name="connsiteY5-2792" fmla="*/ 5572342 h 6282970"/>
              <a:gd name="connsiteX6-2793" fmla="*/ 132601 w 11472232"/>
              <a:gd name="connsiteY6-2794" fmla="*/ 6197817 h 6282970"/>
              <a:gd name="connsiteX7-2795" fmla="*/ 843802 w 11472232"/>
              <a:gd name="connsiteY7-2796" fmla="*/ 6274017 h 6282970"/>
              <a:gd name="connsiteX8-2797" fmla="*/ 2164602 w 11472232"/>
              <a:gd name="connsiteY8-2798" fmla="*/ 6270842 h 6282970"/>
              <a:gd name="connsiteX9-2799" fmla="*/ 3866402 w 11472232"/>
              <a:gd name="connsiteY9-2800" fmla="*/ 6178767 h 6282970"/>
              <a:gd name="connsiteX10-2801" fmla="*/ 5857127 w 11472232"/>
              <a:gd name="connsiteY10-2802" fmla="*/ 6280367 h 6282970"/>
              <a:gd name="connsiteX11-2803" fmla="*/ 7054102 w 11472232"/>
              <a:gd name="connsiteY11-2804" fmla="*/ 6153367 h 6282970"/>
              <a:gd name="connsiteX12-2805" fmla="*/ 8409827 w 11472232"/>
              <a:gd name="connsiteY12-2806" fmla="*/ 6204167 h 6282970"/>
              <a:gd name="connsiteX13-2807" fmla="*/ 10210052 w 11472232"/>
              <a:gd name="connsiteY13-2808" fmla="*/ 6150192 h 6282970"/>
              <a:gd name="connsiteX14-2809" fmla="*/ 11346702 w 11472232"/>
              <a:gd name="connsiteY14-2810" fmla="*/ 6150192 h 6282970"/>
              <a:gd name="connsiteX15-2811" fmla="*/ 11340352 w 11472232"/>
              <a:gd name="connsiteY15-2812" fmla="*/ 5099267 h 6282970"/>
              <a:gd name="connsiteX16-2813" fmla="*/ 11359402 w 11472232"/>
              <a:gd name="connsiteY16-2814" fmla="*/ 3975317 h 6282970"/>
              <a:gd name="connsiteX17-2815" fmla="*/ 11387977 w 11472232"/>
              <a:gd name="connsiteY17-2816" fmla="*/ 2771992 h 6282970"/>
              <a:gd name="connsiteX18-2817" fmla="*/ 11387977 w 11472232"/>
              <a:gd name="connsiteY18-2818" fmla="*/ 1797267 h 6282970"/>
              <a:gd name="connsiteX19-2819" fmla="*/ 11467352 w 11472232"/>
              <a:gd name="connsiteY19-2820" fmla="*/ 689192 h 6282970"/>
              <a:gd name="connsiteX20-2821" fmla="*/ 11226052 w 11472232"/>
              <a:gd name="connsiteY20-2822" fmla="*/ 174842 h 6282970"/>
              <a:gd name="connsiteX21-2823" fmla="*/ 10340227 w 11472232"/>
              <a:gd name="connsiteY21-2824" fmla="*/ 181192 h 6282970"/>
              <a:gd name="connsiteX22-2825" fmla="*/ 9171827 w 11472232"/>
              <a:gd name="connsiteY22-2826" fmla="*/ 82767 h 6282970"/>
              <a:gd name="connsiteX23-2827" fmla="*/ 7965327 w 11472232"/>
              <a:gd name="connsiteY23-2828" fmla="*/ 231992 h 6282970"/>
              <a:gd name="connsiteX24-2829" fmla="*/ 6758827 w 11472232"/>
              <a:gd name="connsiteY24-2830" fmla="*/ 95467 h 6282970"/>
              <a:gd name="connsiteX25-2831" fmla="*/ 5733302 w 11472232"/>
              <a:gd name="connsiteY25-2832" fmla="*/ 3392 h 6282970"/>
              <a:gd name="connsiteX26-2833" fmla="*/ 4701427 w 11472232"/>
              <a:gd name="connsiteY26-2834" fmla="*/ 108167 h 6282970"/>
              <a:gd name="connsiteX27-2835" fmla="*/ 3450477 w 11472232"/>
              <a:gd name="connsiteY27-2836" fmla="*/ 217 h 6282970"/>
              <a:gd name="connsiteX28-2837" fmla="*/ 2104277 w 11472232"/>
              <a:gd name="connsiteY28-2838" fmla="*/ 143092 h 6282970"/>
              <a:gd name="connsiteX29-2839" fmla="*/ 1278777 w 11472232"/>
              <a:gd name="connsiteY29-2840" fmla="*/ 31967 h 6282970"/>
              <a:gd name="connsiteX30-2841" fmla="*/ 97677 w 11472232"/>
              <a:gd name="connsiteY30-2842" fmla="*/ 114517 h 6282970"/>
              <a:gd name="connsiteX0-2843" fmla="*/ 97677 w 11472232"/>
              <a:gd name="connsiteY0-2844" fmla="*/ 114517 h 6282970"/>
              <a:gd name="connsiteX1-2845" fmla="*/ 69102 w 11472232"/>
              <a:gd name="connsiteY1-2846" fmla="*/ 860642 h 6282970"/>
              <a:gd name="connsiteX2-2847" fmla="*/ 8777 w 11472232"/>
              <a:gd name="connsiteY2-2848" fmla="*/ 2149692 h 6282970"/>
              <a:gd name="connsiteX3-2849" fmla="*/ 78627 w 11472232"/>
              <a:gd name="connsiteY3-2850" fmla="*/ 3518117 h 6282970"/>
              <a:gd name="connsiteX4-2851" fmla="*/ 50052 w 11472232"/>
              <a:gd name="connsiteY4-2852" fmla="*/ 4308692 h 6282970"/>
              <a:gd name="connsiteX5-2853" fmla="*/ 2427 w 11472232"/>
              <a:gd name="connsiteY5-2854" fmla="*/ 5572342 h 6282970"/>
              <a:gd name="connsiteX6-2855" fmla="*/ 132601 w 11472232"/>
              <a:gd name="connsiteY6-2856" fmla="*/ 6197817 h 6282970"/>
              <a:gd name="connsiteX7-2857" fmla="*/ 843802 w 11472232"/>
              <a:gd name="connsiteY7-2858" fmla="*/ 6274017 h 6282970"/>
              <a:gd name="connsiteX8-2859" fmla="*/ 2164602 w 11472232"/>
              <a:gd name="connsiteY8-2860" fmla="*/ 6270842 h 6282970"/>
              <a:gd name="connsiteX9-2861" fmla="*/ 3866402 w 11472232"/>
              <a:gd name="connsiteY9-2862" fmla="*/ 6178767 h 6282970"/>
              <a:gd name="connsiteX10-2863" fmla="*/ 5857127 w 11472232"/>
              <a:gd name="connsiteY10-2864" fmla="*/ 6280367 h 6282970"/>
              <a:gd name="connsiteX11-2865" fmla="*/ 7054102 w 11472232"/>
              <a:gd name="connsiteY11-2866" fmla="*/ 6153367 h 6282970"/>
              <a:gd name="connsiteX12-2867" fmla="*/ 8409827 w 11472232"/>
              <a:gd name="connsiteY12-2868" fmla="*/ 6204167 h 6282970"/>
              <a:gd name="connsiteX13-2869" fmla="*/ 10210052 w 11472232"/>
              <a:gd name="connsiteY13-2870" fmla="*/ 6150192 h 6282970"/>
              <a:gd name="connsiteX14-2871" fmla="*/ 11346702 w 11472232"/>
              <a:gd name="connsiteY14-2872" fmla="*/ 6150192 h 6282970"/>
              <a:gd name="connsiteX15-2873" fmla="*/ 11340352 w 11472232"/>
              <a:gd name="connsiteY15-2874" fmla="*/ 5099267 h 6282970"/>
              <a:gd name="connsiteX16-2875" fmla="*/ 11359402 w 11472232"/>
              <a:gd name="connsiteY16-2876" fmla="*/ 3975317 h 6282970"/>
              <a:gd name="connsiteX17-2877" fmla="*/ 11387977 w 11472232"/>
              <a:gd name="connsiteY17-2878" fmla="*/ 2771992 h 6282970"/>
              <a:gd name="connsiteX18-2879" fmla="*/ 11387977 w 11472232"/>
              <a:gd name="connsiteY18-2880" fmla="*/ 1797267 h 6282970"/>
              <a:gd name="connsiteX19-2881" fmla="*/ 11467352 w 11472232"/>
              <a:gd name="connsiteY19-2882" fmla="*/ 689192 h 6282970"/>
              <a:gd name="connsiteX20-2883" fmla="*/ 11226052 w 11472232"/>
              <a:gd name="connsiteY20-2884" fmla="*/ 174842 h 6282970"/>
              <a:gd name="connsiteX21-2885" fmla="*/ 10340227 w 11472232"/>
              <a:gd name="connsiteY21-2886" fmla="*/ 181192 h 6282970"/>
              <a:gd name="connsiteX22-2887" fmla="*/ 9171827 w 11472232"/>
              <a:gd name="connsiteY22-2888" fmla="*/ 82767 h 6282970"/>
              <a:gd name="connsiteX23-2889" fmla="*/ 8012952 w 11472232"/>
              <a:gd name="connsiteY23-2890" fmla="*/ 51017 h 6282970"/>
              <a:gd name="connsiteX24-2891" fmla="*/ 6758827 w 11472232"/>
              <a:gd name="connsiteY24-2892" fmla="*/ 95467 h 6282970"/>
              <a:gd name="connsiteX25-2893" fmla="*/ 5733302 w 11472232"/>
              <a:gd name="connsiteY25-2894" fmla="*/ 3392 h 6282970"/>
              <a:gd name="connsiteX26-2895" fmla="*/ 4701427 w 11472232"/>
              <a:gd name="connsiteY26-2896" fmla="*/ 108167 h 6282970"/>
              <a:gd name="connsiteX27-2897" fmla="*/ 3450477 w 11472232"/>
              <a:gd name="connsiteY27-2898" fmla="*/ 217 h 6282970"/>
              <a:gd name="connsiteX28-2899" fmla="*/ 2104277 w 11472232"/>
              <a:gd name="connsiteY28-2900" fmla="*/ 143092 h 6282970"/>
              <a:gd name="connsiteX29-2901" fmla="*/ 1278777 w 11472232"/>
              <a:gd name="connsiteY29-2902" fmla="*/ 31967 h 6282970"/>
              <a:gd name="connsiteX30-2903" fmla="*/ 97677 w 11472232"/>
              <a:gd name="connsiteY30-2904" fmla="*/ 114517 h 6282970"/>
              <a:gd name="connsiteX0-2905" fmla="*/ 97677 w 11472232"/>
              <a:gd name="connsiteY0-2906" fmla="*/ 114517 h 6282970"/>
              <a:gd name="connsiteX1-2907" fmla="*/ 69102 w 11472232"/>
              <a:gd name="connsiteY1-2908" fmla="*/ 860642 h 6282970"/>
              <a:gd name="connsiteX2-2909" fmla="*/ 8777 w 11472232"/>
              <a:gd name="connsiteY2-2910" fmla="*/ 2149692 h 6282970"/>
              <a:gd name="connsiteX3-2911" fmla="*/ 78627 w 11472232"/>
              <a:gd name="connsiteY3-2912" fmla="*/ 3518117 h 6282970"/>
              <a:gd name="connsiteX4-2913" fmla="*/ 50052 w 11472232"/>
              <a:gd name="connsiteY4-2914" fmla="*/ 4308692 h 6282970"/>
              <a:gd name="connsiteX5-2915" fmla="*/ 2427 w 11472232"/>
              <a:gd name="connsiteY5-2916" fmla="*/ 5572342 h 6282970"/>
              <a:gd name="connsiteX6-2917" fmla="*/ 132601 w 11472232"/>
              <a:gd name="connsiteY6-2918" fmla="*/ 6197817 h 6282970"/>
              <a:gd name="connsiteX7-2919" fmla="*/ 843802 w 11472232"/>
              <a:gd name="connsiteY7-2920" fmla="*/ 6274017 h 6282970"/>
              <a:gd name="connsiteX8-2921" fmla="*/ 2164602 w 11472232"/>
              <a:gd name="connsiteY8-2922" fmla="*/ 6270842 h 6282970"/>
              <a:gd name="connsiteX9-2923" fmla="*/ 3866402 w 11472232"/>
              <a:gd name="connsiteY9-2924" fmla="*/ 6178767 h 6282970"/>
              <a:gd name="connsiteX10-2925" fmla="*/ 5857127 w 11472232"/>
              <a:gd name="connsiteY10-2926" fmla="*/ 6280367 h 6282970"/>
              <a:gd name="connsiteX11-2927" fmla="*/ 7054102 w 11472232"/>
              <a:gd name="connsiteY11-2928" fmla="*/ 6153367 h 6282970"/>
              <a:gd name="connsiteX12-2929" fmla="*/ 8409827 w 11472232"/>
              <a:gd name="connsiteY12-2930" fmla="*/ 6204167 h 6282970"/>
              <a:gd name="connsiteX13-2931" fmla="*/ 10210052 w 11472232"/>
              <a:gd name="connsiteY13-2932" fmla="*/ 6150192 h 6282970"/>
              <a:gd name="connsiteX14-2933" fmla="*/ 11346702 w 11472232"/>
              <a:gd name="connsiteY14-2934" fmla="*/ 6150192 h 6282970"/>
              <a:gd name="connsiteX15-2935" fmla="*/ 11340352 w 11472232"/>
              <a:gd name="connsiteY15-2936" fmla="*/ 5099267 h 6282970"/>
              <a:gd name="connsiteX16-2937" fmla="*/ 11359402 w 11472232"/>
              <a:gd name="connsiteY16-2938" fmla="*/ 3975317 h 6282970"/>
              <a:gd name="connsiteX17-2939" fmla="*/ 11387977 w 11472232"/>
              <a:gd name="connsiteY17-2940" fmla="*/ 2771992 h 6282970"/>
              <a:gd name="connsiteX18-2941" fmla="*/ 11387977 w 11472232"/>
              <a:gd name="connsiteY18-2942" fmla="*/ 1797267 h 6282970"/>
              <a:gd name="connsiteX19-2943" fmla="*/ 11467352 w 11472232"/>
              <a:gd name="connsiteY19-2944" fmla="*/ 689192 h 6282970"/>
              <a:gd name="connsiteX20-2945" fmla="*/ 11226052 w 11472232"/>
              <a:gd name="connsiteY20-2946" fmla="*/ 174842 h 6282970"/>
              <a:gd name="connsiteX21-2947" fmla="*/ 10340227 w 11472232"/>
              <a:gd name="connsiteY21-2948" fmla="*/ 181192 h 6282970"/>
              <a:gd name="connsiteX22-2949" fmla="*/ 9171827 w 11472232"/>
              <a:gd name="connsiteY22-2950" fmla="*/ 82767 h 6282970"/>
              <a:gd name="connsiteX23-2951" fmla="*/ 8012952 w 11472232"/>
              <a:gd name="connsiteY23-2952" fmla="*/ 51017 h 6282970"/>
              <a:gd name="connsiteX24-2953" fmla="*/ 6758827 w 11472232"/>
              <a:gd name="connsiteY24-2954" fmla="*/ 133567 h 6282970"/>
              <a:gd name="connsiteX25-2955" fmla="*/ 5733302 w 11472232"/>
              <a:gd name="connsiteY25-2956" fmla="*/ 3392 h 6282970"/>
              <a:gd name="connsiteX26-2957" fmla="*/ 4701427 w 11472232"/>
              <a:gd name="connsiteY26-2958" fmla="*/ 108167 h 6282970"/>
              <a:gd name="connsiteX27-2959" fmla="*/ 3450477 w 11472232"/>
              <a:gd name="connsiteY27-2960" fmla="*/ 217 h 6282970"/>
              <a:gd name="connsiteX28-2961" fmla="*/ 2104277 w 11472232"/>
              <a:gd name="connsiteY28-2962" fmla="*/ 143092 h 6282970"/>
              <a:gd name="connsiteX29-2963" fmla="*/ 1278777 w 11472232"/>
              <a:gd name="connsiteY29-2964" fmla="*/ 31967 h 6282970"/>
              <a:gd name="connsiteX30-2965" fmla="*/ 97677 w 11472232"/>
              <a:gd name="connsiteY30-2966" fmla="*/ 114517 h 6282970"/>
              <a:gd name="connsiteX0-2967" fmla="*/ 97677 w 11472232"/>
              <a:gd name="connsiteY0-2968" fmla="*/ 114517 h 6282970"/>
              <a:gd name="connsiteX1-2969" fmla="*/ 69102 w 11472232"/>
              <a:gd name="connsiteY1-2970" fmla="*/ 860642 h 6282970"/>
              <a:gd name="connsiteX2-2971" fmla="*/ 8777 w 11472232"/>
              <a:gd name="connsiteY2-2972" fmla="*/ 2149692 h 6282970"/>
              <a:gd name="connsiteX3-2973" fmla="*/ 78627 w 11472232"/>
              <a:gd name="connsiteY3-2974" fmla="*/ 3518117 h 6282970"/>
              <a:gd name="connsiteX4-2975" fmla="*/ 50052 w 11472232"/>
              <a:gd name="connsiteY4-2976" fmla="*/ 4308692 h 6282970"/>
              <a:gd name="connsiteX5-2977" fmla="*/ 2427 w 11472232"/>
              <a:gd name="connsiteY5-2978" fmla="*/ 5572342 h 6282970"/>
              <a:gd name="connsiteX6-2979" fmla="*/ 132601 w 11472232"/>
              <a:gd name="connsiteY6-2980" fmla="*/ 6197817 h 6282970"/>
              <a:gd name="connsiteX7-2981" fmla="*/ 843802 w 11472232"/>
              <a:gd name="connsiteY7-2982" fmla="*/ 6274017 h 6282970"/>
              <a:gd name="connsiteX8-2983" fmla="*/ 2164602 w 11472232"/>
              <a:gd name="connsiteY8-2984" fmla="*/ 6270842 h 6282970"/>
              <a:gd name="connsiteX9-2985" fmla="*/ 3866402 w 11472232"/>
              <a:gd name="connsiteY9-2986" fmla="*/ 6178767 h 6282970"/>
              <a:gd name="connsiteX10-2987" fmla="*/ 5857127 w 11472232"/>
              <a:gd name="connsiteY10-2988" fmla="*/ 6280367 h 6282970"/>
              <a:gd name="connsiteX11-2989" fmla="*/ 7054102 w 11472232"/>
              <a:gd name="connsiteY11-2990" fmla="*/ 6153367 h 6282970"/>
              <a:gd name="connsiteX12-2991" fmla="*/ 8409827 w 11472232"/>
              <a:gd name="connsiteY12-2992" fmla="*/ 6204167 h 6282970"/>
              <a:gd name="connsiteX13-2993" fmla="*/ 10210052 w 11472232"/>
              <a:gd name="connsiteY13-2994" fmla="*/ 6150192 h 6282970"/>
              <a:gd name="connsiteX14-2995" fmla="*/ 11346702 w 11472232"/>
              <a:gd name="connsiteY14-2996" fmla="*/ 6150192 h 6282970"/>
              <a:gd name="connsiteX15-2997" fmla="*/ 11340352 w 11472232"/>
              <a:gd name="connsiteY15-2998" fmla="*/ 5099267 h 6282970"/>
              <a:gd name="connsiteX16-2999" fmla="*/ 11359402 w 11472232"/>
              <a:gd name="connsiteY16-3000" fmla="*/ 3975317 h 6282970"/>
              <a:gd name="connsiteX17-3001" fmla="*/ 11387977 w 11472232"/>
              <a:gd name="connsiteY17-3002" fmla="*/ 2771992 h 6282970"/>
              <a:gd name="connsiteX18-3003" fmla="*/ 11387977 w 11472232"/>
              <a:gd name="connsiteY18-3004" fmla="*/ 1797267 h 6282970"/>
              <a:gd name="connsiteX19-3005" fmla="*/ 11467352 w 11472232"/>
              <a:gd name="connsiteY19-3006" fmla="*/ 689192 h 6282970"/>
              <a:gd name="connsiteX20-3007" fmla="*/ 11226052 w 11472232"/>
              <a:gd name="connsiteY20-3008" fmla="*/ 174842 h 6282970"/>
              <a:gd name="connsiteX21-3009" fmla="*/ 10359277 w 11472232"/>
              <a:gd name="connsiteY21-3010" fmla="*/ 38317 h 6282970"/>
              <a:gd name="connsiteX22-3011" fmla="*/ 9171827 w 11472232"/>
              <a:gd name="connsiteY22-3012" fmla="*/ 82767 h 6282970"/>
              <a:gd name="connsiteX23-3013" fmla="*/ 8012952 w 11472232"/>
              <a:gd name="connsiteY23-3014" fmla="*/ 51017 h 6282970"/>
              <a:gd name="connsiteX24-3015" fmla="*/ 6758827 w 11472232"/>
              <a:gd name="connsiteY24-3016" fmla="*/ 133567 h 6282970"/>
              <a:gd name="connsiteX25-3017" fmla="*/ 5733302 w 11472232"/>
              <a:gd name="connsiteY25-3018" fmla="*/ 3392 h 6282970"/>
              <a:gd name="connsiteX26-3019" fmla="*/ 4701427 w 11472232"/>
              <a:gd name="connsiteY26-3020" fmla="*/ 108167 h 6282970"/>
              <a:gd name="connsiteX27-3021" fmla="*/ 3450477 w 11472232"/>
              <a:gd name="connsiteY27-3022" fmla="*/ 217 h 6282970"/>
              <a:gd name="connsiteX28-3023" fmla="*/ 2104277 w 11472232"/>
              <a:gd name="connsiteY28-3024" fmla="*/ 143092 h 6282970"/>
              <a:gd name="connsiteX29-3025" fmla="*/ 1278777 w 11472232"/>
              <a:gd name="connsiteY29-3026" fmla="*/ 31967 h 6282970"/>
              <a:gd name="connsiteX30-3027" fmla="*/ 97677 w 11472232"/>
              <a:gd name="connsiteY30-3028" fmla="*/ 114517 h 6282970"/>
              <a:gd name="connsiteX0-3029" fmla="*/ 97677 w 11472232"/>
              <a:gd name="connsiteY0-3030" fmla="*/ 114517 h 6282970"/>
              <a:gd name="connsiteX1-3031" fmla="*/ 69102 w 11472232"/>
              <a:gd name="connsiteY1-3032" fmla="*/ 860642 h 6282970"/>
              <a:gd name="connsiteX2-3033" fmla="*/ 8777 w 11472232"/>
              <a:gd name="connsiteY2-3034" fmla="*/ 2149692 h 6282970"/>
              <a:gd name="connsiteX3-3035" fmla="*/ 78627 w 11472232"/>
              <a:gd name="connsiteY3-3036" fmla="*/ 3518117 h 6282970"/>
              <a:gd name="connsiteX4-3037" fmla="*/ 50052 w 11472232"/>
              <a:gd name="connsiteY4-3038" fmla="*/ 4308692 h 6282970"/>
              <a:gd name="connsiteX5-3039" fmla="*/ 2427 w 11472232"/>
              <a:gd name="connsiteY5-3040" fmla="*/ 5572342 h 6282970"/>
              <a:gd name="connsiteX6-3041" fmla="*/ 132601 w 11472232"/>
              <a:gd name="connsiteY6-3042" fmla="*/ 6197817 h 6282970"/>
              <a:gd name="connsiteX7-3043" fmla="*/ 843802 w 11472232"/>
              <a:gd name="connsiteY7-3044" fmla="*/ 6274017 h 6282970"/>
              <a:gd name="connsiteX8-3045" fmla="*/ 2164602 w 11472232"/>
              <a:gd name="connsiteY8-3046" fmla="*/ 6270842 h 6282970"/>
              <a:gd name="connsiteX9-3047" fmla="*/ 3866402 w 11472232"/>
              <a:gd name="connsiteY9-3048" fmla="*/ 6178767 h 6282970"/>
              <a:gd name="connsiteX10-3049" fmla="*/ 5857127 w 11472232"/>
              <a:gd name="connsiteY10-3050" fmla="*/ 6280367 h 6282970"/>
              <a:gd name="connsiteX11-3051" fmla="*/ 7054102 w 11472232"/>
              <a:gd name="connsiteY11-3052" fmla="*/ 6153367 h 6282970"/>
              <a:gd name="connsiteX12-3053" fmla="*/ 8409827 w 11472232"/>
              <a:gd name="connsiteY12-3054" fmla="*/ 6204167 h 6282970"/>
              <a:gd name="connsiteX13-3055" fmla="*/ 10210052 w 11472232"/>
              <a:gd name="connsiteY13-3056" fmla="*/ 6150192 h 6282970"/>
              <a:gd name="connsiteX14-3057" fmla="*/ 11346702 w 11472232"/>
              <a:gd name="connsiteY14-3058" fmla="*/ 6150192 h 6282970"/>
              <a:gd name="connsiteX15-3059" fmla="*/ 11340352 w 11472232"/>
              <a:gd name="connsiteY15-3060" fmla="*/ 5099267 h 6282970"/>
              <a:gd name="connsiteX16-3061" fmla="*/ 11387977 w 11472232"/>
              <a:gd name="connsiteY16-3062" fmla="*/ 3994367 h 6282970"/>
              <a:gd name="connsiteX17-3063" fmla="*/ 11387977 w 11472232"/>
              <a:gd name="connsiteY17-3064" fmla="*/ 2771992 h 6282970"/>
              <a:gd name="connsiteX18-3065" fmla="*/ 11387977 w 11472232"/>
              <a:gd name="connsiteY18-3066" fmla="*/ 1797267 h 6282970"/>
              <a:gd name="connsiteX19-3067" fmla="*/ 11467352 w 11472232"/>
              <a:gd name="connsiteY19-3068" fmla="*/ 689192 h 6282970"/>
              <a:gd name="connsiteX20-3069" fmla="*/ 11226052 w 11472232"/>
              <a:gd name="connsiteY20-3070" fmla="*/ 174842 h 6282970"/>
              <a:gd name="connsiteX21-3071" fmla="*/ 10359277 w 11472232"/>
              <a:gd name="connsiteY21-3072" fmla="*/ 38317 h 6282970"/>
              <a:gd name="connsiteX22-3073" fmla="*/ 9171827 w 11472232"/>
              <a:gd name="connsiteY22-3074" fmla="*/ 82767 h 6282970"/>
              <a:gd name="connsiteX23-3075" fmla="*/ 8012952 w 11472232"/>
              <a:gd name="connsiteY23-3076" fmla="*/ 51017 h 6282970"/>
              <a:gd name="connsiteX24-3077" fmla="*/ 6758827 w 11472232"/>
              <a:gd name="connsiteY24-3078" fmla="*/ 133567 h 6282970"/>
              <a:gd name="connsiteX25-3079" fmla="*/ 5733302 w 11472232"/>
              <a:gd name="connsiteY25-3080" fmla="*/ 3392 h 6282970"/>
              <a:gd name="connsiteX26-3081" fmla="*/ 4701427 w 11472232"/>
              <a:gd name="connsiteY26-3082" fmla="*/ 108167 h 6282970"/>
              <a:gd name="connsiteX27-3083" fmla="*/ 3450477 w 11472232"/>
              <a:gd name="connsiteY27-3084" fmla="*/ 217 h 6282970"/>
              <a:gd name="connsiteX28-3085" fmla="*/ 2104277 w 11472232"/>
              <a:gd name="connsiteY28-3086" fmla="*/ 143092 h 6282970"/>
              <a:gd name="connsiteX29-3087" fmla="*/ 1278777 w 11472232"/>
              <a:gd name="connsiteY29-3088" fmla="*/ 31967 h 6282970"/>
              <a:gd name="connsiteX30-3089" fmla="*/ 97677 w 11472232"/>
              <a:gd name="connsiteY30-3090" fmla="*/ 114517 h 62829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361" y="connsiteY30-362"/>
              </a:cxn>
            </a:cxnLst>
            <a:rect l="l" t="t" r="r" b="b"/>
            <a:pathLst>
              <a:path w="11472232" h="6282970">
                <a:moveTo>
                  <a:pt x="97677" y="114517"/>
                </a:moveTo>
                <a:cubicBezTo>
                  <a:pt x="-103935" y="252629"/>
                  <a:pt x="83919" y="521446"/>
                  <a:pt x="69102" y="860642"/>
                </a:cubicBezTo>
                <a:cubicBezTo>
                  <a:pt x="54285" y="1199838"/>
                  <a:pt x="7190" y="1706780"/>
                  <a:pt x="8777" y="2149692"/>
                </a:cubicBezTo>
                <a:cubicBezTo>
                  <a:pt x="10364" y="2592604"/>
                  <a:pt x="71748" y="3158284"/>
                  <a:pt x="78627" y="3518117"/>
                </a:cubicBezTo>
                <a:cubicBezTo>
                  <a:pt x="85506" y="3877950"/>
                  <a:pt x="62752" y="3966321"/>
                  <a:pt x="50052" y="4308692"/>
                </a:cubicBezTo>
                <a:cubicBezTo>
                  <a:pt x="37352" y="4651063"/>
                  <a:pt x="-11331" y="5257488"/>
                  <a:pt x="2427" y="5572342"/>
                </a:cubicBezTo>
                <a:cubicBezTo>
                  <a:pt x="16185" y="5887196"/>
                  <a:pt x="28884" y="6095159"/>
                  <a:pt x="132601" y="6197817"/>
                </a:cubicBezTo>
                <a:cubicBezTo>
                  <a:pt x="236318" y="6300475"/>
                  <a:pt x="505135" y="6261846"/>
                  <a:pt x="843802" y="6274017"/>
                </a:cubicBezTo>
                <a:cubicBezTo>
                  <a:pt x="1182469" y="6286188"/>
                  <a:pt x="1660835" y="6286717"/>
                  <a:pt x="2164602" y="6270842"/>
                </a:cubicBezTo>
                <a:cubicBezTo>
                  <a:pt x="2668369" y="6254967"/>
                  <a:pt x="3250981" y="6177180"/>
                  <a:pt x="3866402" y="6178767"/>
                </a:cubicBezTo>
                <a:cubicBezTo>
                  <a:pt x="4481823" y="6180354"/>
                  <a:pt x="5325844" y="6284600"/>
                  <a:pt x="5857127" y="6280367"/>
                </a:cubicBezTo>
                <a:cubicBezTo>
                  <a:pt x="6388410" y="6276134"/>
                  <a:pt x="6628652" y="6166067"/>
                  <a:pt x="7054102" y="6153367"/>
                </a:cubicBezTo>
                <a:cubicBezTo>
                  <a:pt x="7479552" y="6140667"/>
                  <a:pt x="7883835" y="6204696"/>
                  <a:pt x="8409827" y="6204167"/>
                </a:cubicBezTo>
                <a:cubicBezTo>
                  <a:pt x="8935819" y="6203638"/>
                  <a:pt x="9720573" y="6159188"/>
                  <a:pt x="10210052" y="6150192"/>
                </a:cubicBezTo>
                <a:cubicBezTo>
                  <a:pt x="10699531" y="6141196"/>
                  <a:pt x="11158319" y="6325346"/>
                  <a:pt x="11346702" y="6150192"/>
                </a:cubicBezTo>
                <a:cubicBezTo>
                  <a:pt x="11535085" y="5975038"/>
                  <a:pt x="11333473" y="5458571"/>
                  <a:pt x="11340352" y="5099267"/>
                </a:cubicBezTo>
                <a:cubicBezTo>
                  <a:pt x="11347231" y="4739963"/>
                  <a:pt x="11380040" y="4382246"/>
                  <a:pt x="11387977" y="3994367"/>
                </a:cubicBezTo>
                <a:cubicBezTo>
                  <a:pt x="11395914" y="3606488"/>
                  <a:pt x="11387977" y="3138175"/>
                  <a:pt x="11387977" y="2771992"/>
                </a:cubicBezTo>
                <a:cubicBezTo>
                  <a:pt x="11387977" y="2405809"/>
                  <a:pt x="11374748" y="2144400"/>
                  <a:pt x="11387977" y="1797267"/>
                </a:cubicBezTo>
                <a:cubicBezTo>
                  <a:pt x="11401206" y="1450134"/>
                  <a:pt x="11494340" y="959596"/>
                  <a:pt x="11467352" y="689192"/>
                </a:cubicBezTo>
                <a:cubicBezTo>
                  <a:pt x="11440364" y="418788"/>
                  <a:pt x="11410731" y="283321"/>
                  <a:pt x="11226052" y="174842"/>
                </a:cubicBezTo>
                <a:cubicBezTo>
                  <a:pt x="11041373" y="66363"/>
                  <a:pt x="10701648" y="53663"/>
                  <a:pt x="10359277" y="38317"/>
                </a:cubicBezTo>
                <a:cubicBezTo>
                  <a:pt x="10016906" y="22971"/>
                  <a:pt x="9562881" y="80650"/>
                  <a:pt x="9171827" y="82767"/>
                </a:cubicBezTo>
                <a:cubicBezTo>
                  <a:pt x="8780773" y="84884"/>
                  <a:pt x="8415119" y="42550"/>
                  <a:pt x="8012952" y="51017"/>
                </a:cubicBezTo>
                <a:cubicBezTo>
                  <a:pt x="7610785" y="59484"/>
                  <a:pt x="7138769" y="141504"/>
                  <a:pt x="6758827" y="133567"/>
                </a:cubicBezTo>
                <a:cubicBezTo>
                  <a:pt x="6378885" y="125630"/>
                  <a:pt x="6076202" y="7625"/>
                  <a:pt x="5733302" y="3392"/>
                </a:cubicBezTo>
                <a:cubicBezTo>
                  <a:pt x="5390402" y="-841"/>
                  <a:pt x="5081898" y="108696"/>
                  <a:pt x="4701427" y="108167"/>
                </a:cubicBezTo>
                <a:cubicBezTo>
                  <a:pt x="4320956" y="107638"/>
                  <a:pt x="3883335" y="-5604"/>
                  <a:pt x="3450477" y="217"/>
                </a:cubicBezTo>
                <a:cubicBezTo>
                  <a:pt x="3017619" y="6038"/>
                  <a:pt x="2453527" y="128275"/>
                  <a:pt x="2104277" y="143092"/>
                </a:cubicBezTo>
                <a:cubicBezTo>
                  <a:pt x="1755027" y="157909"/>
                  <a:pt x="1613210" y="36729"/>
                  <a:pt x="1278777" y="31967"/>
                </a:cubicBezTo>
                <a:cubicBezTo>
                  <a:pt x="944344" y="27205"/>
                  <a:pt x="299289" y="-23595"/>
                  <a:pt x="97677" y="114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 Chinese DemiLight" panose="020B0400000000000000" pitchFamily="34" charset="-122"/>
              <a:ea typeface="Noto Sans S Chinese DemiLight" panose="020B0400000000000000" pitchFamily="34" charset="-122"/>
              <a:cs typeface="+mn-cs"/>
            </a:endParaRPr>
          </a:p>
        </p:txBody>
      </p:sp>
      <p:pic>
        <p:nvPicPr>
          <p:cNvPr id="410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2238" y="96838"/>
            <a:ext cx="1354137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: 形状 4"/>
          <p:cNvSpPr/>
          <p:nvPr/>
        </p:nvSpPr>
        <p:spPr>
          <a:xfrm>
            <a:off x="107950" y="123825"/>
            <a:ext cx="8940800" cy="4895850"/>
          </a:xfrm>
          <a:custGeom>
            <a:avLst/>
            <a:gdLst>
              <a:gd name="connsiteX0" fmla="*/ 195974 w 11156602"/>
              <a:gd name="connsiteY0" fmla="*/ 6991 h 6268100"/>
              <a:gd name="connsiteX1" fmla="*/ 5474 w 11156602"/>
              <a:gd name="connsiteY1" fmla="*/ 972191 h 6268100"/>
              <a:gd name="connsiteX2" fmla="*/ 335674 w 11156602"/>
              <a:gd name="connsiteY2" fmla="*/ 1975491 h 6268100"/>
              <a:gd name="connsiteX3" fmla="*/ 462674 w 11156602"/>
              <a:gd name="connsiteY3" fmla="*/ 3181991 h 6268100"/>
              <a:gd name="connsiteX4" fmla="*/ 119774 w 11156602"/>
              <a:gd name="connsiteY4" fmla="*/ 4210691 h 6268100"/>
              <a:gd name="connsiteX5" fmla="*/ 691274 w 11156602"/>
              <a:gd name="connsiteY5" fmla="*/ 5417191 h 6268100"/>
              <a:gd name="connsiteX6" fmla="*/ 475374 w 11156602"/>
              <a:gd name="connsiteY6" fmla="*/ 6166491 h 6268100"/>
              <a:gd name="connsiteX7" fmla="*/ 1872374 w 11156602"/>
              <a:gd name="connsiteY7" fmla="*/ 6153791 h 6268100"/>
              <a:gd name="connsiteX8" fmla="*/ 3574174 w 11156602"/>
              <a:gd name="connsiteY8" fmla="*/ 5899791 h 6268100"/>
              <a:gd name="connsiteX9" fmla="*/ 5631574 w 11156602"/>
              <a:gd name="connsiteY9" fmla="*/ 6268091 h 6268100"/>
              <a:gd name="connsiteX10" fmla="*/ 6533274 w 11156602"/>
              <a:gd name="connsiteY10" fmla="*/ 5912491 h 6268100"/>
              <a:gd name="connsiteX11" fmla="*/ 8184274 w 11156602"/>
              <a:gd name="connsiteY11" fmla="*/ 6191891 h 6268100"/>
              <a:gd name="connsiteX12" fmla="*/ 9708274 w 11156602"/>
              <a:gd name="connsiteY12" fmla="*/ 5671191 h 6268100"/>
              <a:gd name="connsiteX13" fmla="*/ 10902074 w 11156602"/>
              <a:gd name="connsiteY13" fmla="*/ 6166491 h 6268100"/>
              <a:gd name="connsiteX14" fmla="*/ 11067174 w 11156602"/>
              <a:gd name="connsiteY14" fmla="*/ 5086991 h 6268100"/>
              <a:gd name="connsiteX15" fmla="*/ 10686174 w 11156602"/>
              <a:gd name="connsiteY15" fmla="*/ 3982091 h 6268100"/>
              <a:gd name="connsiteX16" fmla="*/ 10952874 w 11156602"/>
              <a:gd name="connsiteY16" fmla="*/ 2826391 h 6268100"/>
              <a:gd name="connsiteX17" fmla="*/ 10914774 w 11156602"/>
              <a:gd name="connsiteY17" fmla="*/ 1784991 h 6268100"/>
              <a:gd name="connsiteX18" fmla="*/ 11156074 w 11156602"/>
              <a:gd name="connsiteY18" fmla="*/ 743591 h 6268100"/>
              <a:gd name="connsiteX19" fmla="*/ 10838574 w 11156602"/>
              <a:gd name="connsiteY19" fmla="*/ 210191 h 6268100"/>
              <a:gd name="connsiteX20" fmla="*/ 9886074 w 11156602"/>
              <a:gd name="connsiteY20" fmla="*/ 578491 h 6268100"/>
              <a:gd name="connsiteX21" fmla="*/ 8946274 w 11156602"/>
              <a:gd name="connsiteY21" fmla="*/ 70491 h 6268100"/>
              <a:gd name="connsiteX22" fmla="*/ 7663574 w 11156602"/>
              <a:gd name="connsiteY22" fmla="*/ 591191 h 6268100"/>
              <a:gd name="connsiteX23" fmla="*/ 6533274 w 11156602"/>
              <a:gd name="connsiteY23" fmla="*/ 83191 h 6268100"/>
              <a:gd name="connsiteX24" fmla="*/ 5060074 w 11156602"/>
              <a:gd name="connsiteY24" fmla="*/ 667391 h 6268100"/>
              <a:gd name="connsiteX25" fmla="*/ 4475874 w 11156602"/>
              <a:gd name="connsiteY25" fmla="*/ 95891 h 6268100"/>
              <a:gd name="connsiteX26" fmla="*/ 3091574 w 11156602"/>
              <a:gd name="connsiteY26" fmla="*/ 426091 h 6268100"/>
              <a:gd name="connsiteX27" fmla="*/ 1821574 w 11156602"/>
              <a:gd name="connsiteY27" fmla="*/ 121291 h 6268100"/>
              <a:gd name="connsiteX28" fmla="*/ 996074 w 11156602"/>
              <a:gd name="connsiteY28" fmla="*/ 514991 h 6268100"/>
              <a:gd name="connsiteX29" fmla="*/ 195974 w 11156602"/>
              <a:gd name="connsiteY29" fmla="*/ 6991 h 6268100"/>
              <a:gd name="connsiteX0-1" fmla="*/ 195527 w 11156155"/>
              <a:gd name="connsiteY0-2" fmla="*/ 41821 h 6302930"/>
              <a:gd name="connsiteX1-3" fmla="*/ 5027 w 11156155"/>
              <a:gd name="connsiteY1-4" fmla="*/ 1007021 h 6302930"/>
              <a:gd name="connsiteX2-5" fmla="*/ 335227 w 11156155"/>
              <a:gd name="connsiteY2-6" fmla="*/ 2010321 h 6302930"/>
              <a:gd name="connsiteX3-7" fmla="*/ 462227 w 11156155"/>
              <a:gd name="connsiteY3-8" fmla="*/ 3216821 h 6302930"/>
              <a:gd name="connsiteX4-9" fmla="*/ 119327 w 11156155"/>
              <a:gd name="connsiteY4-10" fmla="*/ 4245521 h 6302930"/>
              <a:gd name="connsiteX5-11" fmla="*/ 690827 w 11156155"/>
              <a:gd name="connsiteY5-12" fmla="*/ 5452021 h 6302930"/>
              <a:gd name="connsiteX6-13" fmla="*/ 474927 w 11156155"/>
              <a:gd name="connsiteY6-14" fmla="*/ 6201321 h 6302930"/>
              <a:gd name="connsiteX7-15" fmla="*/ 1871927 w 11156155"/>
              <a:gd name="connsiteY7-16" fmla="*/ 6188621 h 6302930"/>
              <a:gd name="connsiteX8-17" fmla="*/ 3573727 w 11156155"/>
              <a:gd name="connsiteY8-18" fmla="*/ 5934621 h 6302930"/>
              <a:gd name="connsiteX9-19" fmla="*/ 5631127 w 11156155"/>
              <a:gd name="connsiteY9-20" fmla="*/ 6302921 h 6302930"/>
              <a:gd name="connsiteX10-21" fmla="*/ 6532827 w 11156155"/>
              <a:gd name="connsiteY10-22" fmla="*/ 5947321 h 6302930"/>
              <a:gd name="connsiteX11-23" fmla="*/ 8183827 w 11156155"/>
              <a:gd name="connsiteY11-24" fmla="*/ 6226721 h 6302930"/>
              <a:gd name="connsiteX12-25" fmla="*/ 9707827 w 11156155"/>
              <a:gd name="connsiteY12-26" fmla="*/ 5706021 h 6302930"/>
              <a:gd name="connsiteX13-27" fmla="*/ 10901627 w 11156155"/>
              <a:gd name="connsiteY13-28" fmla="*/ 6201321 h 6302930"/>
              <a:gd name="connsiteX14-29" fmla="*/ 11066727 w 11156155"/>
              <a:gd name="connsiteY14-30" fmla="*/ 5121821 h 6302930"/>
              <a:gd name="connsiteX15-31" fmla="*/ 10685727 w 11156155"/>
              <a:gd name="connsiteY15-32" fmla="*/ 4016921 h 6302930"/>
              <a:gd name="connsiteX16-33" fmla="*/ 10952427 w 11156155"/>
              <a:gd name="connsiteY16-34" fmla="*/ 2861221 h 6302930"/>
              <a:gd name="connsiteX17-35" fmla="*/ 10914327 w 11156155"/>
              <a:gd name="connsiteY17-36" fmla="*/ 1819821 h 6302930"/>
              <a:gd name="connsiteX18-37" fmla="*/ 11155627 w 11156155"/>
              <a:gd name="connsiteY18-38" fmla="*/ 778421 h 6302930"/>
              <a:gd name="connsiteX19-39" fmla="*/ 10838127 w 11156155"/>
              <a:gd name="connsiteY19-40" fmla="*/ 245021 h 6302930"/>
              <a:gd name="connsiteX20-41" fmla="*/ 9885627 w 11156155"/>
              <a:gd name="connsiteY20-42" fmla="*/ 613321 h 6302930"/>
              <a:gd name="connsiteX21-43" fmla="*/ 8945827 w 11156155"/>
              <a:gd name="connsiteY21-44" fmla="*/ 105321 h 6302930"/>
              <a:gd name="connsiteX22-45" fmla="*/ 7663127 w 11156155"/>
              <a:gd name="connsiteY22-46" fmla="*/ 626021 h 6302930"/>
              <a:gd name="connsiteX23-47" fmla="*/ 6532827 w 11156155"/>
              <a:gd name="connsiteY23-48" fmla="*/ 118021 h 6302930"/>
              <a:gd name="connsiteX24-49" fmla="*/ 5059627 w 11156155"/>
              <a:gd name="connsiteY24-50" fmla="*/ 702221 h 6302930"/>
              <a:gd name="connsiteX25-51" fmla="*/ 4475427 w 11156155"/>
              <a:gd name="connsiteY25-52" fmla="*/ 130721 h 6302930"/>
              <a:gd name="connsiteX26-53" fmla="*/ 3091127 w 11156155"/>
              <a:gd name="connsiteY26-54" fmla="*/ 460921 h 6302930"/>
              <a:gd name="connsiteX27-55" fmla="*/ 1821127 w 11156155"/>
              <a:gd name="connsiteY27-56" fmla="*/ 156121 h 6302930"/>
              <a:gd name="connsiteX28-57" fmla="*/ 948002 w 11156155"/>
              <a:gd name="connsiteY28-58" fmla="*/ 168821 h 6302930"/>
              <a:gd name="connsiteX29-59" fmla="*/ 195527 w 11156155"/>
              <a:gd name="connsiteY29-60" fmla="*/ 41821 h 6302930"/>
              <a:gd name="connsiteX0-61" fmla="*/ 256143 w 11216771"/>
              <a:gd name="connsiteY0-62" fmla="*/ 41821 h 6302930"/>
              <a:gd name="connsiteX1-63" fmla="*/ 65643 w 11216771"/>
              <a:gd name="connsiteY1-64" fmla="*/ 1007021 h 6302930"/>
              <a:gd name="connsiteX2-65" fmla="*/ 33893 w 11216771"/>
              <a:gd name="connsiteY2-66" fmla="*/ 2057946 h 6302930"/>
              <a:gd name="connsiteX3-67" fmla="*/ 522843 w 11216771"/>
              <a:gd name="connsiteY3-68" fmla="*/ 3216821 h 6302930"/>
              <a:gd name="connsiteX4-69" fmla="*/ 179943 w 11216771"/>
              <a:gd name="connsiteY4-70" fmla="*/ 4245521 h 6302930"/>
              <a:gd name="connsiteX5-71" fmla="*/ 751443 w 11216771"/>
              <a:gd name="connsiteY5-72" fmla="*/ 5452021 h 6302930"/>
              <a:gd name="connsiteX6-73" fmla="*/ 535543 w 11216771"/>
              <a:gd name="connsiteY6-74" fmla="*/ 6201321 h 6302930"/>
              <a:gd name="connsiteX7-75" fmla="*/ 1932543 w 11216771"/>
              <a:gd name="connsiteY7-76" fmla="*/ 6188621 h 6302930"/>
              <a:gd name="connsiteX8-77" fmla="*/ 3634343 w 11216771"/>
              <a:gd name="connsiteY8-78" fmla="*/ 5934621 h 6302930"/>
              <a:gd name="connsiteX9-79" fmla="*/ 5691743 w 11216771"/>
              <a:gd name="connsiteY9-80" fmla="*/ 6302921 h 6302930"/>
              <a:gd name="connsiteX10-81" fmla="*/ 6593443 w 11216771"/>
              <a:gd name="connsiteY10-82" fmla="*/ 5947321 h 6302930"/>
              <a:gd name="connsiteX11-83" fmla="*/ 8244443 w 11216771"/>
              <a:gd name="connsiteY11-84" fmla="*/ 6226721 h 6302930"/>
              <a:gd name="connsiteX12-85" fmla="*/ 9768443 w 11216771"/>
              <a:gd name="connsiteY12-86" fmla="*/ 5706021 h 6302930"/>
              <a:gd name="connsiteX13-87" fmla="*/ 10962243 w 11216771"/>
              <a:gd name="connsiteY13-88" fmla="*/ 6201321 h 6302930"/>
              <a:gd name="connsiteX14-89" fmla="*/ 11127343 w 11216771"/>
              <a:gd name="connsiteY14-90" fmla="*/ 5121821 h 6302930"/>
              <a:gd name="connsiteX15-91" fmla="*/ 10746343 w 11216771"/>
              <a:gd name="connsiteY15-92" fmla="*/ 4016921 h 6302930"/>
              <a:gd name="connsiteX16-93" fmla="*/ 11013043 w 11216771"/>
              <a:gd name="connsiteY16-94" fmla="*/ 2861221 h 6302930"/>
              <a:gd name="connsiteX17-95" fmla="*/ 10974943 w 11216771"/>
              <a:gd name="connsiteY17-96" fmla="*/ 1819821 h 6302930"/>
              <a:gd name="connsiteX18-97" fmla="*/ 11216243 w 11216771"/>
              <a:gd name="connsiteY18-98" fmla="*/ 778421 h 6302930"/>
              <a:gd name="connsiteX19-99" fmla="*/ 10898743 w 11216771"/>
              <a:gd name="connsiteY19-100" fmla="*/ 245021 h 6302930"/>
              <a:gd name="connsiteX20-101" fmla="*/ 9946243 w 11216771"/>
              <a:gd name="connsiteY20-102" fmla="*/ 613321 h 6302930"/>
              <a:gd name="connsiteX21-103" fmla="*/ 9006443 w 11216771"/>
              <a:gd name="connsiteY21-104" fmla="*/ 105321 h 6302930"/>
              <a:gd name="connsiteX22-105" fmla="*/ 7723743 w 11216771"/>
              <a:gd name="connsiteY22-106" fmla="*/ 626021 h 6302930"/>
              <a:gd name="connsiteX23-107" fmla="*/ 6593443 w 11216771"/>
              <a:gd name="connsiteY23-108" fmla="*/ 118021 h 6302930"/>
              <a:gd name="connsiteX24-109" fmla="*/ 5120243 w 11216771"/>
              <a:gd name="connsiteY24-110" fmla="*/ 702221 h 6302930"/>
              <a:gd name="connsiteX25-111" fmla="*/ 4536043 w 11216771"/>
              <a:gd name="connsiteY25-112" fmla="*/ 130721 h 6302930"/>
              <a:gd name="connsiteX26-113" fmla="*/ 3151743 w 11216771"/>
              <a:gd name="connsiteY26-114" fmla="*/ 460921 h 6302930"/>
              <a:gd name="connsiteX27-115" fmla="*/ 1881743 w 11216771"/>
              <a:gd name="connsiteY27-116" fmla="*/ 156121 h 6302930"/>
              <a:gd name="connsiteX28-117" fmla="*/ 1008618 w 11216771"/>
              <a:gd name="connsiteY28-118" fmla="*/ 168821 h 6302930"/>
              <a:gd name="connsiteX29-119" fmla="*/ 256143 w 11216771"/>
              <a:gd name="connsiteY29-120" fmla="*/ 41821 h 6302930"/>
              <a:gd name="connsiteX0-121" fmla="*/ 224526 w 11185154"/>
              <a:gd name="connsiteY0-122" fmla="*/ 41821 h 6302930"/>
              <a:gd name="connsiteX1-123" fmla="*/ 34026 w 11185154"/>
              <a:gd name="connsiteY1-124" fmla="*/ 1007021 h 6302930"/>
              <a:gd name="connsiteX2-125" fmla="*/ 2276 w 11185154"/>
              <a:gd name="connsiteY2-126" fmla="*/ 2057946 h 6302930"/>
              <a:gd name="connsiteX3-127" fmla="*/ 62601 w 11185154"/>
              <a:gd name="connsiteY3-128" fmla="*/ 3216821 h 6302930"/>
              <a:gd name="connsiteX4-129" fmla="*/ 148326 w 11185154"/>
              <a:gd name="connsiteY4-130" fmla="*/ 4245521 h 6302930"/>
              <a:gd name="connsiteX5-131" fmla="*/ 719826 w 11185154"/>
              <a:gd name="connsiteY5-132" fmla="*/ 5452021 h 6302930"/>
              <a:gd name="connsiteX6-133" fmla="*/ 503926 w 11185154"/>
              <a:gd name="connsiteY6-134" fmla="*/ 6201321 h 6302930"/>
              <a:gd name="connsiteX7-135" fmla="*/ 1900926 w 11185154"/>
              <a:gd name="connsiteY7-136" fmla="*/ 6188621 h 6302930"/>
              <a:gd name="connsiteX8-137" fmla="*/ 3602726 w 11185154"/>
              <a:gd name="connsiteY8-138" fmla="*/ 5934621 h 6302930"/>
              <a:gd name="connsiteX9-139" fmla="*/ 5660126 w 11185154"/>
              <a:gd name="connsiteY9-140" fmla="*/ 6302921 h 6302930"/>
              <a:gd name="connsiteX10-141" fmla="*/ 6561826 w 11185154"/>
              <a:gd name="connsiteY10-142" fmla="*/ 5947321 h 6302930"/>
              <a:gd name="connsiteX11-143" fmla="*/ 8212826 w 11185154"/>
              <a:gd name="connsiteY11-144" fmla="*/ 6226721 h 6302930"/>
              <a:gd name="connsiteX12-145" fmla="*/ 9736826 w 11185154"/>
              <a:gd name="connsiteY12-146" fmla="*/ 5706021 h 6302930"/>
              <a:gd name="connsiteX13-147" fmla="*/ 10930626 w 11185154"/>
              <a:gd name="connsiteY13-148" fmla="*/ 6201321 h 6302930"/>
              <a:gd name="connsiteX14-149" fmla="*/ 11095726 w 11185154"/>
              <a:gd name="connsiteY14-150" fmla="*/ 5121821 h 6302930"/>
              <a:gd name="connsiteX15-151" fmla="*/ 10714726 w 11185154"/>
              <a:gd name="connsiteY15-152" fmla="*/ 4016921 h 6302930"/>
              <a:gd name="connsiteX16-153" fmla="*/ 10981426 w 11185154"/>
              <a:gd name="connsiteY16-154" fmla="*/ 2861221 h 6302930"/>
              <a:gd name="connsiteX17-155" fmla="*/ 10943326 w 11185154"/>
              <a:gd name="connsiteY17-156" fmla="*/ 1819821 h 6302930"/>
              <a:gd name="connsiteX18-157" fmla="*/ 11184626 w 11185154"/>
              <a:gd name="connsiteY18-158" fmla="*/ 778421 h 6302930"/>
              <a:gd name="connsiteX19-159" fmla="*/ 10867126 w 11185154"/>
              <a:gd name="connsiteY19-160" fmla="*/ 245021 h 6302930"/>
              <a:gd name="connsiteX20-161" fmla="*/ 9914626 w 11185154"/>
              <a:gd name="connsiteY20-162" fmla="*/ 613321 h 6302930"/>
              <a:gd name="connsiteX21-163" fmla="*/ 8974826 w 11185154"/>
              <a:gd name="connsiteY21-164" fmla="*/ 105321 h 6302930"/>
              <a:gd name="connsiteX22-165" fmla="*/ 7692126 w 11185154"/>
              <a:gd name="connsiteY22-166" fmla="*/ 626021 h 6302930"/>
              <a:gd name="connsiteX23-167" fmla="*/ 6561826 w 11185154"/>
              <a:gd name="connsiteY23-168" fmla="*/ 118021 h 6302930"/>
              <a:gd name="connsiteX24-169" fmla="*/ 5088626 w 11185154"/>
              <a:gd name="connsiteY24-170" fmla="*/ 702221 h 6302930"/>
              <a:gd name="connsiteX25-171" fmla="*/ 4504426 w 11185154"/>
              <a:gd name="connsiteY25-172" fmla="*/ 130721 h 6302930"/>
              <a:gd name="connsiteX26-173" fmla="*/ 3120126 w 11185154"/>
              <a:gd name="connsiteY26-174" fmla="*/ 460921 h 6302930"/>
              <a:gd name="connsiteX27-175" fmla="*/ 1850126 w 11185154"/>
              <a:gd name="connsiteY27-176" fmla="*/ 156121 h 6302930"/>
              <a:gd name="connsiteX28-177" fmla="*/ 977001 w 11185154"/>
              <a:gd name="connsiteY28-178" fmla="*/ 168821 h 6302930"/>
              <a:gd name="connsiteX29-179" fmla="*/ 224526 w 11185154"/>
              <a:gd name="connsiteY29-180" fmla="*/ 41821 h 6302930"/>
              <a:gd name="connsiteX0-181" fmla="*/ 350726 w 11311354"/>
              <a:gd name="connsiteY0-182" fmla="*/ 41821 h 6302930"/>
              <a:gd name="connsiteX1-183" fmla="*/ 160226 w 11311354"/>
              <a:gd name="connsiteY1-184" fmla="*/ 1007021 h 6302930"/>
              <a:gd name="connsiteX2-185" fmla="*/ 128476 w 11311354"/>
              <a:gd name="connsiteY2-186" fmla="*/ 2057946 h 6302930"/>
              <a:gd name="connsiteX3-187" fmla="*/ 188801 w 11311354"/>
              <a:gd name="connsiteY3-188" fmla="*/ 3216821 h 6302930"/>
              <a:gd name="connsiteX4-189" fmla="*/ 274526 w 11311354"/>
              <a:gd name="connsiteY4-190" fmla="*/ 4245521 h 6302930"/>
              <a:gd name="connsiteX5-191" fmla="*/ 7826 w 11311354"/>
              <a:gd name="connsiteY5-192" fmla="*/ 5585371 h 6302930"/>
              <a:gd name="connsiteX6-193" fmla="*/ 630126 w 11311354"/>
              <a:gd name="connsiteY6-194" fmla="*/ 6201321 h 6302930"/>
              <a:gd name="connsiteX7-195" fmla="*/ 2027126 w 11311354"/>
              <a:gd name="connsiteY7-196" fmla="*/ 6188621 h 6302930"/>
              <a:gd name="connsiteX8-197" fmla="*/ 3728926 w 11311354"/>
              <a:gd name="connsiteY8-198" fmla="*/ 5934621 h 6302930"/>
              <a:gd name="connsiteX9-199" fmla="*/ 5786326 w 11311354"/>
              <a:gd name="connsiteY9-200" fmla="*/ 6302921 h 6302930"/>
              <a:gd name="connsiteX10-201" fmla="*/ 6688026 w 11311354"/>
              <a:gd name="connsiteY10-202" fmla="*/ 5947321 h 6302930"/>
              <a:gd name="connsiteX11-203" fmla="*/ 8339026 w 11311354"/>
              <a:gd name="connsiteY11-204" fmla="*/ 6226721 h 6302930"/>
              <a:gd name="connsiteX12-205" fmla="*/ 9863026 w 11311354"/>
              <a:gd name="connsiteY12-206" fmla="*/ 5706021 h 6302930"/>
              <a:gd name="connsiteX13-207" fmla="*/ 11056826 w 11311354"/>
              <a:gd name="connsiteY13-208" fmla="*/ 6201321 h 6302930"/>
              <a:gd name="connsiteX14-209" fmla="*/ 11221926 w 11311354"/>
              <a:gd name="connsiteY14-210" fmla="*/ 5121821 h 6302930"/>
              <a:gd name="connsiteX15-211" fmla="*/ 10840926 w 11311354"/>
              <a:gd name="connsiteY15-212" fmla="*/ 4016921 h 6302930"/>
              <a:gd name="connsiteX16-213" fmla="*/ 11107626 w 11311354"/>
              <a:gd name="connsiteY16-214" fmla="*/ 2861221 h 6302930"/>
              <a:gd name="connsiteX17-215" fmla="*/ 11069526 w 11311354"/>
              <a:gd name="connsiteY17-216" fmla="*/ 1819821 h 6302930"/>
              <a:gd name="connsiteX18-217" fmla="*/ 11310826 w 11311354"/>
              <a:gd name="connsiteY18-218" fmla="*/ 778421 h 6302930"/>
              <a:gd name="connsiteX19-219" fmla="*/ 10993326 w 11311354"/>
              <a:gd name="connsiteY19-220" fmla="*/ 245021 h 6302930"/>
              <a:gd name="connsiteX20-221" fmla="*/ 10040826 w 11311354"/>
              <a:gd name="connsiteY20-222" fmla="*/ 613321 h 6302930"/>
              <a:gd name="connsiteX21-223" fmla="*/ 9101026 w 11311354"/>
              <a:gd name="connsiteY21-224" fmla="*/ 105321 h 6302930"/>
              <a:gd name="connsiteX22-225" fmla="*/ 7818326 w 11311354"/>
              <a:gd name="connsiteY22-226" fmla="*/ 626021 h 6302930"/>
              <a:gd name="connsiteX23-227" fmla="*/ 6688026 w 11311354"/>
              <a:gd name="connsiteY23-228" fmla="*/ 118021 h 6302930"/>
              <a:gd name="connsiteX24-229" fmla="*/ 5214826 w 11311354"/>
              <a:gd name="connsiteY24-230" fmla="*/ 702221 h 6302930"/>
              <a:gd name="connsiteX25-231" fmla="*/ 4630626 w 11311354"/>
              <a:gd name="connsiteY25-232" fmla="*/ 130721 h 6302930"/>
              <a:gd name="connsiteX26-233" fmla="*/ 3246326 w 11311354"/>
              <a:gd name="connsiteY26-234" fmla="*/ 460921 h 6302930"/>
              <a:gd name="connsiteX27-235" fmla="*/ 1976326 w 11311354"/>
              <a:gd name="connsiteY27-236" fmla="*/ 156121 h 6302930"/>
              <a:gd name="connsiteX28-237" fmla="*/ 1103201 w 11311354"/>
              <a:gd name="connsiteY28-238" fmla="*/ 168821 h 6302930"/>
              <a:gd name="connsiteX29-239" fmla="*/ 350726 w 11311354"/>
              <a:gd name="connsiteY29-240" fmla="*/ 41821 h 6302930"/>
              <a:gd name="connsiteX0-241" fmla="*/ 343066 w 11303694"/>
              <a:gd name="connsiteY0-242" fmla="*/ 41821 h 6302930"/>
              <a:gd name="connsiteX1-243" fmla="*/ 152566 w 11303694"/>
              <a:gd name="connsiteY1-244" fmla="*/ 1007021 h 6302930"/>
              <a:gd name="connsiteX2-245" fmla="*/ 120816 w 11303694"/>
              <a:gd name="connsiteY2-246" fmla="*/ 2057946 h 6302930"/>
              <a:gd name="connsiteX3-247" fmla="*/ 181141 w 11303694"/>
              <a:gd name="connsiteY3-248" fmla="*/ 3216821 h 6302930"/>
              <a:gd name="connsiteX4-249" fmla="*/ 266866 w 11303694"/>
              <a:gd name="connsiteY4-250" fmla="*/ 4245521 h 6302930"/>
              <a:gd name="connsiteX5-251" fmla="*/ 166 w 11303694"/>
              <a:gd name="connsiteY5-252" fmla="*/ 5585371 h 6302930"/>
              <a:gd name="connsiteX6-253" fmla="*/ 311315 w 11303694"/>
              <a:gd name="connsiteY6-254" fmla="*/ 6144171 h 6302930"/>
              <a:gd name="connsiteX7-255" fmla="*/ 622466 w 11303694"/>
              <a:gd name="connsiteY7-256" fmla="*/ 6201321 h 6302930"/>
              <a:gd name="connsiteX8-257" fmla="*/ 2019466 w 11303694"/>
              <a:gd name="connsiteY8-258" fmla="*/ 6188621 h 6302930"/>
              <a:gd name="connsiteX9-259" fmla="*/ 3721266 w 11303694"/>
              <a:gd name="connsiteY9-260" fmla="*/ 5934621 h 6302930"/>
              <a:gd name="connsiteX10-261" fmla="*/ 5778666 w 11303694"/>
              <a:gd name="connsiteY10-262" fmla="*/ 6302921 h 6302930"/>
              <a:gd name="connsiteX11-263" fmla="*/ 6680366 w 11303694"/>
              <a:gd name="connsiteY11-264" fmla="*/ 5947321 h 6302930"/>
              <a:gd name="connsiteX12-265" fmla="*/ 8331366 w 11303694"/>
              <a:gd name="connsiteY12-266" fmla="*/ 6226721 h 6302930"/>
              <a:gd name="connsiteX13-267" fmla="*/ 9855366 w 11303694"/>
              <a:gd name="connsiteY13-268" fmla="*/ 5706021 h 6302930"/>
              <a:gd name="connsiteX14-269" fmla="*/ 11049166 w 11303694"/>
              <a:gd name="connsiteY14-270" fmla="*/ 6201321 h 6302930"/>
              <a:gd name="connsiteX15-271" fmla="*/ 11214266 w 11303694"/>
              <a:gd name="connsiteY15-272" fmla="*/ 5121821 h 6302930"/>
              <a:gd name="connsiteX16-273" fmla="*/ 10833266 w 11303694"/>
              <a:gd name="connsiteY16-274" fmla="*/ 4016921 h 6302930"/>
              <a:gd name="connsiteX17-275" fmla="*/ 11099966 w 11303694"/>
              <a:gd name="connsiteY17-276" fmla="*/ 2861221 h 6302930"/>
              <a:gd name="connsiteX18-277" fmla="*/ 11061866 w 11303694"/>
              <a:gd name="connsiteY18-278" fmla="*/ 1819821 h 6302930"/>
              <a:gd name="connsiteX19-279" fmla="*/ 11303166 w 11303694"/>
              <a:gd name="connsiteY19-280" fmla="*/ 778421 h 6302930"/>
              <a:gd name="connsiteX20-281" fmla="*/ 10985666 w 11303694"/>
              <a:gd name="connsiteY20-282" fmla="*/ 245021 h 6302930"/>
              <a:gd name="connsiteX21-283" fmla="*/ 10033166 w 11303694"/>
              <a:gd name="connsiteY21-284" fmla="*/ 613321 h 6302930"/>
              <a:gd name="connsiteX22-285" fmla="*/ 9093366 w 11303694"/>
              <a:gd name="connsiteY22-286" fmla="*/ 105321 h 6302930"/>
              <a:gd name="connsiteX23-287" fmla="*/ 7810666 w 11303694"/>
              <a:gd name="connsiteY23-288" fmla="*/ 626021 h 6302930"/>
              <a:gd name="connsiteX24-289" fmla="*/ 6680366 w 11303694"/>
              <a:gd name="connsiteY24-290" fmla="*/ 118021 h 6302930"/>
              <a:gd name="connsiteX25-291" fmla="*/ 5207166 w 11303694"/>
              <a:gd name="connsiteY25-292" fmla="*/ 702221 h 6302930"/>
              <a:gd name="connsiteX26-293" fmla="*/ 4622966 w 11303694"/>
              <a:gd name="connsiteY26-294" fmla="*/ 130721 h 6302930"/>
              <a:gd name="connsiteX27-295" fmla="*/ 3238666 w 11303694"/>
              <a:gd name="connsiteY27-296" fmla="*/ 460921 h 6302930"/>
              <a:gd name="connsiteX28-297" fmla="*/ 1968666 w 11303694"/>
              <a:gd name="connsiteY28-298" fmla="*/ 156121 h 6302930"/>
              <a:gd name="connsiteX29-299" fmla="*/ 1095541 w 11303694"/>
              <a:gd name="connsiteY29-300" fmla="*/ 168821 h 6302930"/>
              <a:gd name="connsiteX30" fmla="*/ 343066 w 11303694"/>
              <a:gd name="connsiteY30" fmla="*/ 41821 h 6302930"/>
              <a:gd name="connsiteX0-301" fmla="*/ 353004 w 11313632"/>
              <a:gd name="connsiteY0-302" fmla="*/ 41821 h 6302930"/>
              <a:gd name="connsiteX1-303" fmla="*/ 162504 w 11313632"/>
              <a:gd name="connsiteY1-304" fmla="*/ 1007021 h 6302930"/>
              <a:gd name="connsiteX2-305" fmla="*/ 130754 w 11313632"/>
              <a:gd name="connsiteY2-306" fmla="*/ 2057946 h 6302930"/>
              <a:gd name="connsiteX3-307" fmla="*/ 191079 w 11313632"/>
              <a:gd name="connsiteY3-308" fmla="*/ 3216821 h 6302930"/>
              <a:gd name="connsiteX4-309" fmla="*/ 86304 w 11313632"/>
              <a:gd name="connsiteY4-310" fmla="*/ 4340771 h 6302930"/>
              <a:gd name="connsiteX5-311" fmla="*/ 10104 w 11313632"/>
              <a:gd name="connsiteY5-312" fmla="*/ 5585371 h 6302930"/>
              <a:gd name="connsiteX6-313" fmla="*/ 321253 w 11313632"/>
              <a:gd name="connsiteY6-314" fmla="*/ 6144171 h 6302930"/>
              <a:gd name="connsiteX7-315" fmla="*/ 632404 w 11313632"/>
              <a:gd name="connsiteY7-316" fmla="*/ 6201321 h 6302930"/>
              <a:gd name="connsiteX8-317" fmla="*/ 2029404 w 11313632"/>
              <a:gd name="connsiteY8-318" fmla="*/ 6188621 h 6302930"/>
              <a:gd name="connsiteX9-319" fmla="*/ 3731204 w 11313632"/>
              <a:gd name="connsiteY9-320" fmla="*/ 5934621 h 6302930"/>
              <a:gd name="connsiteX10-321" fmla="*/ 5788604 w 11313632"/>
              <a:gd name="connsiteY10-322" fmla="*/ 6302921 h 6302930"/>
              <a:gd name="connsiteX11-323" fmla="*/ 6690304 w 11313632"/>
              <a:gd name="connsiteY11-324" fmla="*/ 5947321 h 6302930"/>
              <a:gd name="connsiteX12-325" fmla="*/ 8341304 w 11313632"/>
              <a:gd name="connsiteY12-326" fmla="*/ 6226721 h 6302930"/>
              <a:gd name="connsiteX13-327" fmla="*/ 9865304 w 11313632"/>
              <a:gd name="connsiteY13-328" fmla="*/ 5706021 h 6302930"/>
              <a:gd name="connsiteX14-329" fmla="*/ 11059104 w 11313632"/>
              <a:gd name="connsiteY14-330" fmla="*/ 6201321 h 6302930"/>
              <a:gd name="connsiteX15-331" fmla="*/ 11224204 w 11313632"/>
              <a:gd name="connsiteY15-332" fmla="*/ 5121821 h 6302930"/>
              <a:gd name="connsiteX16-333" fmla="*/ 10843204 w 11313632"/>
              <a:gd name="connsiteY16-334" fmla="*/ 4016921 h 6302930"/>
              <a:gd name="connsiteX17-335" fmla="*/ 11109904 w 11313632"/>
              <a:gd name="connsiteY17-336" fmla="*/ 2861221 h 6302930"/>
              <a:gd name="connsiteX18-337" fmla="*/ 11071804 w 11313632"/>
              <a:gd name="connsiteY18-338" fmla="*/ 1819821 h 6302930"/>
              <a:gd name="connsiteX19-339" fmla="*/ 11313104 w 11313632"/>
              <a:gd name="connsiteY19-340" fmla="*/ 778421 h 6302930"/>
              <a:gd name="connsiteX20-341" fmla="*/ 10995604 w 11313632"/>
              <a:gd name="connsiteY20-342" fmla="*/ 245021 h 6302930"/>
              <a:gd name="connsiteX21-343" fmla="*/ 10043104 w 11313632"/>
              <a:gd name="connsiteY21-344" fmla="*/ 613321 h 6302930"/>
              <a:gd name="connsiteX22-345" fmla="*/ 9103304 w 11313632"/>
              <a:gd name="connsiteY22-346" fmla="*/ 105321 h 6302930"/>
              <a:gd name="connsiteX23-347" fmla="*/ 7820604 w 11313632"/>
              <a:gd name="connsiteY23-348" fmla="*/ 626021 h 6302930"/>
              <a:gd name="connsiteX24-349" fmla="*/ 6690304 w 11313632"/>
              <a:gd name="connsiteY24-350" fmla="*/ 118021 h 6302930"/>
              <a:gd name="connsiteX25-351" fmla="*/ 5217104 w 11313632"/>
              <a:gd name="connsiteY25-352" fmla="*/ 702221 h 6302930"/>
              <a:gd name="connsiteX26-353" fmla="*/ 4632904 w 11313632"/>
              <a:gd name="connsiteY26-354" fmla="*/ 130721 h 6302930"/>
              <a:gd name="connsiteX27-355" fmla="*/ 3248604 w 11313632"/>
              <a:gd name="connsiteY27-356" fmla="*/ 460921 h 6302930"/>
              <a:gd name="connsiteX28-357" fmla="*/ 1978604 w 11313632"/>
              <a:gd name="connsiteY28-358" fmla="*/ 156121 h 6302930"/>
              <a:gd name="connsiteX29-359" fmla="*/ 1105479 w 11313632"/>
              <a:gd name="connsiteY29-360" fmla="*/ 168821 h 6302930"/>
              <a:gd name="connsiteX30-361" fmla="*/ 353004 w 11313632"/>
              <a:gd name="connsiteY30-362" fmla="*/ 41821 h 6302930"/>
              <a:gd name="connsiteX0-363" fmla="*/ 353401 w 11314029"/>
              <a:gd name="connsiteY0-364" fmla="*/ 41821 h 6302930"/>
              <a:gd name="connsiteX1-365" fmla="*/ 162901 w 11314029"/>
              <a:gd name="connsiteY1-366" fmla="*/ 1007021 h 6302930"/>
              <a:gd name="connsiteX2-367" fmla="*/ 131151 w 11314029"/>
              <a:gd name="connsiteY2-368" fmla="*/ 2057946 h 6302930"/>
              <a:gd name="connsiteX3-369" fmla="*/ 220051 w 11314029"/>
              <a:gd name="connsiteY3-370" fmla="*/ 3578771 h 6302930"/>
              <a:gd name="connsiteX4-371" fmla="*/ 86701 w 11314029"/>
              <a:gd name="connsiteY4-372" fmla="*/ 4340771 h 6302930"/>
              <a:gd name="connsiteX5-373" fmla="*/ 10501 w 11314029"/>
              <a:gd name="connsiteY5-374" fmla="*/ 5585371 h 6302930"/>
              <a:gd name="connsiteX6-375" fmla="*/ 321650 w 11314029"/>
              <a:gd name="connsiteY6-376" fmla="*/ 6144171 h 6302930"/>
              <a:gd name="connsiteX7-377" fmla="*/ 632801 w 11314029"/>
              <a:gd name="connsiteY7-378" fmla="*/ 6201321 h 6302930"/>
              <a:gd name="connsiteX8-379" fmla="*/ 2029801 w 11314029"/>
              <a:gd name="connsiteY8-380" fmla="*/ 6188621 h 6302930"/>
              <a:gd name="connsiteX9-381" fmla="*/ 3731601 w 11314029"/>
              <a:gd name="connsiteY9-382" fmla="*/ 5934621 h 6302930"/>
              <a:gd name="connsiteX10-383" fmla="*/ 5789001 w 11314029"/>
              <a:gd name="connsiteY10-384" fmla="*/ 6302921 h 6302930"/>
              <a:gd name="connsiteX11-385" fmla="*/ 6690701 w 11314029"/>
              <a:gd name="connsiteY11-386" fmla="*/ 5947321 h 6302930"/>
              <a:gd name="connsiteX12-387" fmla="*/ 8341701 w 11314029"/>
              <a:gd name="connsiteY12-388" fmla="*/ 6226721 h 6302930"/>
              <a:gd name="connsiteX13-389" fmla="*/ 9865701 w 11314029"/>
              <a:gd name="connsiteY13-390" fmla="*/ 5706021 h 6302930"/>
              <a:gd name="connsiteX14-391" fmla="*/ 11059501 w 11314029"/>
              <a:gd name="connsiteY14-392" fmla="*/ 6201321 h 6302930"/>
              <a:gd name="connsiteX15-393" fmla="*/ 11224601 w 11314029"/>
              <a:gd name="connsiteY15-394" fmla="*/ 5121821 h 6302930"/>
              <a:gd name="connsiteX16-395" fmla="*/ 10843601 w 11314029"/>
              <a:gd name="connsiteY16-396" fmla="*/ 4016921 h 6302930"/>
              <a:gd name="connsiteX17-397" fmla="*/ 11110301 w 11314029"/>
              <a:gd name="connsiteY17-398" fmla="*/ 2861221 h 6302930"/>
              <a:gd name="connsiteX18-399" fmla="*/ 11072201 w 11314029"/>
              <a:gd name="connsiteY18-400" fmla="*/ 1819821 h 6302930"/>
              <a:gd name="connsiteX19-401" fmla="*/ 11313501 w 11314029"/>
              <a:gd name="connsiteY19-402" fmla="*/ 778421 h 6302930"/>
              <a:gd name="connsiteX20-403" fmla="*/ 10996001 w 11314029"/>
              <a:gd name="connsiteY20-404" fmla="*/ 245021 h 6302930"/>
              <a:gd name="connsiteX21-405" fmla="*/ 10043501 w 11314029"/>
              <a:gd name="connsiteY21-406" fmla="*/ 613321 h 6302930"/>
              <a:gd name="connsiteX22-407" fmla="*/ 9103701 w 11314029"/>
              <a:gd name="connsiteY22-408" fmla="*/ 105321 h 6302930"/>
              <a:gd name="connsiteX23-409" fmla="*/ 7821001 w 11314029"/>
              <a:gd name="connsiteY23-410" fmla="*/ 626021 h 6302930"/>
              <a:gd name="connsiteX24-411" fmla="*/ 6690701 w 11314029"/>
              <a:gd name="connsiteY24-412" fmla="*/ 118021 h 6302930"/>
              <a:gd name="connsiteX25-413" fmla="*/ 5217501 w 11314029"/>
              <a:gd name="connsiteY25-414" fmla="*/ 702221 h 6302930"/>
              <a:gd name="connsiteX26-415" fmla="*/ 4633301 w 11314029"/>
              <a:gd name="connsiteY26-416" fmla="*/ 130721 h 6302930"/>
              <a:gd name="connsiteX27-417" fmla="*/ 3249001 w 11314029"/>
              <a:gd name="connsiteY27-418" fmla="*/ 460921 h 6302930"/>
              <a:gd name="connsiteX28-419" fmla="*/ 1979001 w 11314029"/>
              <a:gd name="connsiteY28-420" fmla="*/ 156121 h 6302930"/>
              <a:gd name="connsiteX29-421" fmla="*/ 1105876 w 11314029"/>
              <a:gd name="connsiteY29-422" fmla="*/ 168821 h 6302930"/>
              <a:gd name="connsiteX30-423" fmla="*/ 353401 w 11314029"/>
              <a:gd name="connsiteY30-424" fmla="*/ 41821 h 6302930"/>
              <a:gd name="connsiteX0-425" fmla="*/ 365646 w 11326274"/>
              <a:gd name="connsiteY0-426" fmla="*/ 41821 h 6302930"/>
              <a:gd name="connsiteX1-427" fmla="*/ 175146 w 11326274"/>
              <a:gd name="connsiteY1-428" fmla="*/ 1007021 h 6302930"/>
              <a:gd name="connsiteX2-429" fmla="*/ 521 w 11326274"/>
              <a:gd name="connsiteY2-430" fmla="*/ 2172246 h 6302930"/>
              <a:gd name="connsiteX3-431" fmla="*/ 232296 w 11326274"/>
              <a:gd name="connsiteY3-432" fmla="*/ 3578771 h 6302930"/>
              <a:gd name="connsiteX4-433" fmla="*/ 98946 w 11326274"/>
              <a:gd name="connsiteY4-434" fmla="*/ 4340771 h 6302930"/>
              <a:gd name="connsiteX5-435" fmla="*/ 22746 w 11326274"/>
              <a:gd name="connsiteY5-436" fmla="*/ 5585371 h 6302930"/>
              <a:gd name="connsiteX6-437" fmla="*/ 333895 w 11326274"/>
              <a:gd name="connsiteY6-438" fmla="*/ 6144171 h 6302930"/>
              <a:gd name="connsiteX7-439" fmla="*/ 645046 w 11326274"/>
              <a:gd name="connsiteY7-440" fmla="*/ 6201321 h 6302930"/>
              <a:gd name="connsiteX8-441" fmla="*/ 2042046 w 11326274"/>
              <a:gd name="connsiteY8-442" fmla="*/ 6188621 h 6302930"/>
              <a:gd name="connsiteX9-443" fmla="*/ 3743846 w 11326274"/>
              <a:gd name="connsiteY9-444" fmla="*/ 5934621 h 6302930"/>
              <a:gd name="connsiteX10-445" fmla="*/ 5801246 w 11326274"/>
              <a:gd name="connsiteY10-446" fmla="*/ 6302921 h 6302930"/>
              <a:gd name="connsiteX11-447" fmla="*/ 6702946 w 11326274"/>
              <a:gd name="connsiteY11-448" fmla="*/ 5947321 h 6302930"/>
              <a:gd name="connsiteX12-449" fmla="*/ 8353946 w 11326274"/>
              <a:gd name="connsiteY12-450" fmla="*/ 6226721 h 6302930"/>
              <a:gd name="connsiteX13-451" fmla="*/ 9877946 w 11326274"/>
              <a:gd name="connsiteY13-452" fmla="*/ 5706021 h 6302930"/>
              <a:gd name="connsiteX14-453" fmla="*/ 11071746 w 11326274"/>
              <a:gd name="connsiteY14-454" fmla="*/ 6201321 h 6302930"/>
              <a:gd name="connsiteX15-455" fmla="*/ 11236846 w 11326274"/>
              <a:gd name="connsiteY15-456" fmla="*/ 5121821 h 6302930"/>
              <a:gd name="connsiteX16-457" fmla="*/ 10855846 w 11326274"/>
              <a:gd name="connsiteY16-458" fmla="*/ 4016921 h 6302930"/>
              <a:gd name="connsiteX17-459" fmla="*/ 11122546 w 11326274"/>
              <a:gd name="connsiteY17-460" fmla="*/ 2861221 h 6302930"/>
              <a:gd name="connsiteX18-461" fmla="*/ 11084446 w 11326274"/>
              <a:gd name="connsiteY18-462" fmla="*/ 1819821 h 6302930"/>
              <a:gd name="connsiteX19-463" fmla="*/ 11325746 w 11326274"/>
              <a:gd name="connsiteY19-464" fmla="*/ 778421 h 6302930"/>
              <a:gd name="connsiteX20-465" fmla="*/ 11008246 w 11326274"/>
              <a:gd name="connsiteY20-466" fmla="*/ 245021 h 6302930"/>
              <a:gd name="connsiteX21-467" fmla="*/ 10055746 w 11326274"/>
              <a:gd name="connsiteY21-468" fmla="*/ 613321 h 6302930"/>
              <a:gd name="connsiteX22-469" fmla="*/ 9115946 w 11326274"/>
              <a:gd name="connsiteY22-470" fmla="*/ 105321 h 6302930"/>
              <a:gd name="connsiteX23-471" fmla="*/ 7833246 w 11326274"/>
              <a:gd name="connsiteY23-472" fmla="*/ 626021 h 6302930"/>
              <a:gd name="connsiteX24-473" fmla="*/ 6702946 w 11326274"/>
              <a:gd name="connsiteY24-474" fmla="*/ 118021 h 6302930"/>
              <a:gd name="connsiteX25-475" fmla="*/ 5229746 w 11326274"/>
              <a:gd name="connsiteY25-476" fmla="*/ 702221 h 6302930"/>
              <a:gd name="connsiteX26-477" fmla="*/ 4645546 w 11326274"/>
              <a:gd name="connsiteY26-478" fmla="*/ 130721 h 6302930"/>
              <a:gd name="connsiteX27-479" fmla="*/ 3261246 w 11326274"/>
              <a:gd name="connsiteY27-480" fmla="*/ 460921 h 6302930"/>
              <a:gd name="connsiteX28-481" fmla="*/ 1991246 w 11326274"/>
              <a:gd name="connsiteY28-482" fmla="*/ 156121 h 6302930"/>
              <a:gd name="connsiteX29-483" fmla="*/ 1118121 w 11326274"/>
              <a:gd name="connsiteY29-484" fmla="*/ 168821 h 6302930"/>
              <a:gd name="connsiteX30-485" fmla="*/ 365646 w 11326274"/>
              <a:gd name="connsiteY30-486" fmla="*/ 41821 h 6302930"/>
              <a:gd name="connsiteX0-487" fmla="*/ 382120 w 11342748"/>
              <a:gd name="connsiteY0-488" fmla="*/ 32512 h 6293621"/>
              <a:gd name="connsiteX1-489" fmla="*/ 58270 w 11342748"/>
              <a:gd name="connsiteY1-490" fmla="*/ 854837 h 6293621"/>
              <a:gd name="connsiteX2-491" fmla="*/ 16995 w 11342748"/>
              <a:gd name="connsiteY2-492" fmla="*/ 2162937 h 6293621"/>
              <a:gd name="connsiteX3-493" fmla="*/ 248770 w 11342748"/>
              <a:gd name="connsiteY3-494" fmla="*/ 3569462 h 6293621"/>
              <a:gd name="connsiteX4-495" fmla="*/ 115420 w 11342748"/>
              <a:gd name="connsiteY4-496" fmla="*/ 4331462 h 6293621"/>
              <a:gd name="connsiteX5-497" fmla="*/ 39220 w 11342748"/>
              <a:gd name="connsiteY5-498" fmla="*/ 5576062 h 6293621"/>
              <a:gd name="connsiteX6-499" fmla="*/ 350369 w 11342748"/>
              <a:gd name="connsiteY6-500" fmla="*/ 6134862 h 6293621"/>
              <a:gd name="connsiteX7-501" fmla="*/ 661520 w 11342748"/>
              <a:gd name="connsiteY7-502" fmla="*/ 6192012 h 6293621"/>
              <a:gd name="connsiteX8-503" fmla="*/ 2058520 w 11342748"/>
              <a:gd name="connsiteY8-504" fmla="*/ 6179312 h 6293621"/>
              <a:gd name="connsiteX9-505" fmla="*/ 3760320 w 11342748"/>
              <a:gd name="connsiteY9-506" fmla="*/ 5925312 h 6293621"/>
              <a:gd name="connsiteX10-507" fmla="*/ 5817720 w 11342748"/>
              <a:gd name="connsiteY10-508" fmla="*/ 6293612 h 6293621"/>
              <a:gd name="connsiteX11-509" fmla="*/ 6719420 w 11342748"/>
              <a:gd name="connsiteY11-510" fmla="*/ 5938012 h 6293621"/>
              <a:gd name="connsiteX12-511" fmla="*/ 8370420 w 11342748"/>
              <a:gd name="connsiteY12-512" fmla="*/ 6217412 h 6293621"/>
              <a:gd name="connsiteX13-513" fmla="*/ 9894420 w 11342748"/>
              <a:gd name="connsiteY13-514" fmla="*/ 5696712 h 6293621"/>
              <a:gd name="connsiteX14-515" fmla="*/ 11088220 w 11342748"/>
              <a:gd name="connsiteY14-516" fmla="*/ 6192012 h 6293621"/>
              <a:gd name="connsiteX15-517" fmla="*/ 11253320 w 11342748"/>
              <a:gd name="connsiteY15-518" fmla="*/ 5112512 h 6293621"/>
              <a:gd name="connsiteX16-519" fmla="*/ 10872320 w 11342748"/>
              <a:gd name="connsiteY16-520" fmla="*/ 4007612 h 6293621"/>
              <a:gd name="connsiteX17-521" fmla="*/ 11139020 w 11342748"/>
              <a:gd name="connsiteY17-522" fmla="*/ 2851912 h 6293621"/>
              <a:gd name="connsiteX18-523" fmla="*/ 11100920 w 11342748"/>
              <a:gd name="connsiteY18-524" fmla="*/ 1810512 h 6293621"/>
              <a:gd name="connsiteX19-525" fmla="*/ 11342220 w 11342748"/>
              <a:gd name="connsiteY19-526" fmla="*/ 769112 h 6293621"/>
              <a:gd name="connsiteX20-527" fmla="*/ 11024720 w 11342748"/>
              <a:gd name="connsiteY20-528" fmla="*/ 235712 h 6293621"/>
              <a:gd name="connsiteX21-529" fmla="*/ 10072220 w 11342748"/>
              <a:gd name="connsiteY21-530" fmla="*/ 604012 h 6293621"/>
              <a:gd name="connsiteX22-531" fmla="*/ 9132420 w 11342748"/>
              <a:gd name="connsiteY22-532" fmla="*/ 96012 h 6293621"/>
              <a:gd name="connsiteX23-533" fmla="*/ 7849720 w 11342748"/>
              <a:gd name="connsiteY23-534" fmla="*/ 616712 h 6293621"/>
              <a:gd name="connsiteX24-535" fmla="*/ 6719420 w 11342748"/>
              <a:gd name="connsiteY24-536" fmla="*/ 108712 h 6293621"/>
              <a:gd name="connsiteX25-537" fmla="*/ 5246220 w 11342748"/>
              <a:gd name="connsiteY25-538" fmla="*/ 692912 h 6293621"/>
              <a:gd name="connsiteX26-539" fmla="*/ 4662020 w 11342748"/>
              <a:gd name="connsiteY26-540" fmla="*/ 121412 h 6293621"/>
              <a:gd name="connsiteX27-541" fmla="*/ 3277720 w 11342748"/>
              <a:gd name="connsiteY27-542" fmla="*/ 451612 h 6293621"/>
              <a:gd name="connsiteX28-543" fmla="*/ 2007720 w 11342748"/>
              <a:gd name="connsiteY28-544" fmla="*/ 146812 h 6293621"/>
              <a:gd name="connsiteX29-545" fmla="*/ 1134595 w 11342748"/>
              <a:gd name="connsiteY29-546" fmla="*/ 159512 h 6293621"/>
              <a:gd name="connsiteX30-547" fmla="*/ 382120 w 11342748"/>
              <a:gd name="connsiteY30-548" fmla="*/ 32512 h 6293621"/>
              <a:gd name="connsiteX0-549" fmla="*/ 382120 w 11342748"/>
              <a:gd name="connsiteY0-550" fmla="*/ 59512 h 6320621"/>
              <a:gd name="connsiteX1-551" fmla="*/ 58270 w 11342748"/>
              <a:gd name="connsiteY1-552" fmla="*/ 881837 h 6320621"/>
              <a:gd name="connsiteX2-553" fmla="*/ 16995 w 11342748"/>
              <a:gd name="connsiteY2-554" fmla="*/ 2189937 h 6320621"/>
              <a:gd name="connsiteX3-555" fmla="*/ 248770 w 11342748"/>
              <a:gd name="connsiteY3-556" fmla="*/ 3596462 h 6320621"/>
              <a:gd name="connsiteX4-557" fmla="*/ 115420 w 11342748"/>
              <a:gd name="connsiteY4-558" fmla="*/ 4358462 h 6320621"/>
              <a:gd name="connsiteX5-559" fmla="*/ 39220 w 11342748"/>
              <a:gd name="connsiteY5-560" fmla="*/ 5603062 h 6320621"/>
              <a:gd name="connsiteX6-561" fmla="*/ 350369 w 11342748"/>
              <a:gd name="connsiteY6-562" fmla="*/ 6161862 h 6320621"/>
              <a:gd name="connsiteX7-563" fmla="*/ 661520 w 11342748"/>
              <a:gd name="connsiteY7-564" fmla="*/ 6219012 h 6320621"/>
              <a:gd name="connsiteX8-565" fmla="*/ 2058520 w 11342748"/>
              <a:gd name="connsiteY8-566" fmla="*/ 6206312 h 6320621"/>
              <a:gd name="connsiteX9-567" fmla="*/ 3760320 w 11342748"/>
              <a:gd name="connsiteY9-568" fmla="*/ 5952312 h 6320621"/>
              <a:gd name="connsiteX10-569" fmla="*/ 5817720 w 11342748"/>
              <a:gd name="connsiteY10-570" fmla="*/ 6320612 h 6320621"/>
              <a:gd name="connsiteX11-571" fmla="*/ 6719420 w 11342748"/>
              <a:gd name="connsiteY11-572" fmla="*/ 5965012 h 6320621"/>
              <a:gd name="connsiteX12-573" fmla="*/ 8370420 w 11342748"/>
              <a:gd name="connsiteY12-574" fmla="*/ 6244412 h 6320621"/>
              <a:gd name="connsiteX13-575" fmla="*/ 9894420 w 11342748"/>
              <a:gd name="connsiteY13-576" fmla="*/ 5723712 h 6320621"/>
              <a:gd name="connsiteX14-577" fmla="*/ 11088220 w 11342748"/>
              <a:gd name="connsiteY14-578" fmla="*/ 6219012 h 6320621"/>
              <a:gd name="connsiteX15-579" fmla="*/ 11253320 w 11342748"/>
              <a:gd name="connsiteY15-580" fmla="*/ 5139512 h 6320621"/>
              <a:gd name="connsiteX16-581" fmla="*/ 10872320 w 11342748"/>
              <a:gd name="connsiteY16-582" fmla="*/ 4034612 h 6320621"/>
              <a:gd name="connsiteX17-583" fmla="*/ 11139020 w 11342748"/>
              <a:gd name="connsiteY17-584" fmla="*/ 2878912 h 6320621"/>
              <a:gd name="connsiteX18-585" fmla="*/ 11100920 w 11342748"/>
              <a:gd name="connsiteY18-586" fmla="*/ 1837512 h 6320621"/>
              <a:gd name="connsiteX19-587" fmla="*/ 11342220 w 11342748"/>
              <a:gd name="connsiteY19-588" fmla="*/ 796112 h 6320621"/>
              <a:gd name="connsiteX20-589" fmla="*/ 11024720 w 11342748"/>
              <a:gd name="connsiteY20-590" fmla="*/ 262712 h 6320621"/>
              <a:gd name="connsiteX21-591" fmla="*/ 10072220 w 11342748"/>
              <a:gd name="connsiteY21-592" fmla="*/ 631012 h 6320621"/>
              <a:gd name="connsiteX22-593" fmla="*/ 9132420 w 11342748"/>
              <a:gd name="connsiteY22-594" fmla="*/ 123012 h 6320621"/>
              <a:gd name="connsiteX23-595" fmla="*/ 7849720 w 11342748"/>
              <a:gd name="connsiteY23-596" fmla="*/ 643712 h 6320621"/>
              <a:gd name="connsiteX24-597" fmla="*/ 6719420 w 11342748"/>
              <a:gd name="connsiteY24-598" fmla="*/ 135712 h 6320621"/>
              <a:gd name="connsiteX25-599" fmla="*/ 5246220 w 11342748"/>
              <a:gd name="connsiteY25-600" fmla="*/ 719912 h 6320621"/>
              <a:gd name="connsiteX26-601" fmla="*/ 4662020 w 11342748"/>
              <a:gd name="connsiteY26-602" fmla="*/ 148412 h 6320621"/>
              <a:gd name="connsiteX27-603" fmla="*/ 3277720 w 11342748"/>
              <a:gd name="connsiteY27-604" fmla="*/ 478612 h 6320621"/>
              <a:gd name="connsiteX28-605" fmla="*/ 2007720 w 11342748"/>
              <a:gd name="connsiteY28-606" fmla="*/ 173812 h 6320621"/>
              <a:gd name="connsiteX29-607" fmla="*/ 1239370 w 11342748"/>
              <a:gd name="connsiteY29-608" fmla="*/ 72212 h 6320621"/>
              <a:gd name="connsiteX30-609" fmla="*/ 382120 w 11342748"/>
              <a:gd name="connsiteY30-610" fmla="*/ 59512 h 6320621"/>
              <a:gd name="connsiteX0-611" fmla="*/ 366751 w 11327379"/>
              <a:gd name="connsiteY0-612" fmla="*/ 59512 h 6320621"/>
              <a:gd name="connsiteX1-613" fmla="*/ 42901 w 11327379"/>
              <a:gd name="connsiteY1-614" fmla="*/ 881837 h 6320621"/>
              <a:gd name="connsiteX2-615" fmla="*/ 1626 w 11327379"/>
              <a:gd name="connsiteY2-616" fmla="*/ 2189937 h 6320621"/>
              <a:gd name="connsiteX3-617" fmla="*/ 23851 w 11327379"/>
              <a:gd name="connsiteY3-618" fmla="*/ 3558362 h 6320621"/>
              <a:gd name="connsiteX4-619" fmla="*/ 100051 w 11327379"/>
              <a:gd name="connsiteY4-620" fmla="*/ 4358462 h 6320621"/>
              <a:gd name="connsiteX5-621" fmla="*/ 23851 w 11327379"/>
              <a:gd name="connsiteY5-622" fmla="*/ 5603062 h 6320621"/>
              <a:gd name="connsiteX6-623" fmla="*/ 335000 w 11327379"/>
              <a:gd name="connsiteY6-624" fmla="*/ 6161862 h 6320621"/>
              <a:gd name="connsiteX7-625" fmla="*/ 646151 w 11327379"/>
              <a:gd name="connsiteY7-626" fmla="*/ 6219012 h 6320621"/>
              <a:gd name="connsiteX8-627" fmla="*/ 2043151 w 11327379"/>
              <a:gd name="connsiteY8-628" fmla="*/ 6206312 h 6320621"/>
              <a:gd name="connsiteX9-629" fmla="*/ 3744951 w 11327379"/>
              <a:gd name="connsiteY9-630" fmla="*/ 5952312 h 6320621"/>
              <a:gd name="connsiteX10-631" fmla="*/ 5802351 w 11327379"/>
              <a:gd name="connsiteY10-632" fmla="*/ 6320612 h 6320621"/>
              <a:gd name="connsiteX11-633" fmla="*/ 6704051 w 11327379"/>
              <a:gd name="connsiteY11-634" fmla="*/ 5965012 h 6320621"/>
              <a:gd name="connsiteX12-635" fmla="*/ 8355051 w 11327379"/>
              <a:gd name="connsiteY12-636" fmla="*/ 6244412 h 6320621"/>
              <a:gd name="connsiteX13-637" fmla="*/ 9879051 w 11327379"/>
              <a:gd name="connsiteY13-638" fmla="*/ 5723712 h 6320621"/>
              <a:gd name="connsiteX14-639" fmla="*/ 11072851 w 11327379"/>
              <a:gd name="connsiteY14-640" fmla="*/ 6219012 h 6320621"/>
              <a:gd name="connsiteX15-641" fmla="*/ 11237951 w 11327379"/>
              <a:gd name="connsiteY15-642" fmla="*/ 5139512 h 6320621"/>
              <a:gd name="connsiteX16-643" fmla="*/ 10856951 w 11327379"/>
              <a:gd name="connsiteY16-644" fmla="*/ 4034612 h 6320621"/>
              <a:gd name="connsiteX17-645" fmla="*/ 11123651 w 11327379"/>
              <a:gd name="connsiteY17-646" fmla="*/ 2878912 h 6320621"/>
              <a:gd name="connsiteX18-647" fmla="*/ 11085551 w 11327379"/>
              <a:gd name="connsiteY18-648" fmla="*/ 1837512 h 6320621"/>
              <a:gd name="connsiteX19-649" fmla="*/ 11326851 w 11327379"/>
              <a:gd name="connsiteY19-650" fmla="*/ 796112 h 6320621"/>
              <a:gd name="connsiteX20-651" fmla="*/ 11009351 w 11327379"/>
              <a:gd name="connsiteY20-652" fmla="*/ 262712 h 6320621"/>
              <a:gd name="connsiteX21-653" fmla="*/ 10056851 w 11327379"/>
              <a:gd name="connsiteY21-654" fmla="*/ 631012 h 6320621"/>
              <a:gd name="connsiteX22-655" fmla="*/ 9117051 w 11327379"/>
              <a:gd name="connsiteY22-656" fmla="*/ 123012 h 6320621"/>
              <a:gd name="connsiteX23-657" fmla="*/ 7834351 w 11327379"/>
              <a:gd name="connsiteY23-658" fmla="*/ 643712 h 6320621"/>
              <a:gd name="connsiteX24-659" fmla="*/ 6704051 w 11327379"/>
              <a:gd name="connsiteY24-660" fmla="*/ 135712 h 6320621"/>
              <a:gd name="connsiteX25-661" fmla="*/ 5230851 w 11327379"/>
              <a:gd name="connsiteY25-662" fmla="*/ 719912 h 6320621"/>
              <a:gd name="connsiteX26-663" fmla="*/ 4646651 w 11327379"/>
              <a:gd name="connsiteY26-664" fmla="*/ 148412 h 6320621"/>
              <a:gd name="connsiteX27-665" fmla="*/ 3262351 w 11327379"/>
              <a:gd name="connsiteY27-666" fmla="*/ 478612 h 6320621"/>
              <a:gd name="connsiteX28-667" fmla="*/ 1992351 w 11327379"/>
              <a:gd name="connsiteY28-668" fmla="*/ 173812 h 6320621"/>
              <a:gd name="connsiteX29-669" fmla="*/ 1224001 w 11327379"/>
              <a:gd name="connsiteY29-670" fmla="*/ 72212 h 6320621"/>
              <a:gd name="connsiteX30-671" fmla="*/ 366751 w 11327379"/>
              <a:gd name="connsiteY30-672" fmla="*/ 59512 h 6320621"/>
              <a:gd name="connsiteX0-673" fmla="*/ 424692 w 11385320"/>
              <a:gd name="connsiteY0-674" fmla="*/ 59512 h 6320621"/>
              <a:gd name="connsiteX1-675" fmla="*/ 100842 w 11385320"/>
              <a:gd name="connsiteY1-676" fmla="*/ 881837 h 6320621"/>
              <a:gd name="connsiteX2-677" fmla="*/ 59567 w 11385320"/>
              <a:gd name="connsiteY2-678" fmla="*/ 2189937 h 6320621"/>
              <a:gd name="connsiteX3-679" fmla="*/ 81792 w 11385320"/>
              <a:gd name="connsiteY3-680" fmla="*/ 3558362 h 6320621"/>
              <a:gd name="connsiteX4-681" fmla="*/ 157992 w 11385320"/>
              <a:gd name="connsiteY4-682" fmla="*/ 4358462 h 6320621"/>
              <a:gd name="connsiteX5-683" fmla="*/ 5592 w 11385320"/>
              <a:gd name="connsiteY5-684" fmla="*/ 5612587 h 6320621"/>
              <a:gd name="connsiteX6-685" fmla="*/ 392941 w 11385320"/>
              <a:gd name="connsiteY6-686" fmla="*/ 6161862 h 6320621"/>
              <a:gd name="connsiteX7-687" fmla="*/ 704092 w 11385320"/>
              <a:gd name="connsiteY7-688" fmla="*/ 6219012 h 6320621"/>
              <a:gd name="connsiteX8-689" fmla="*/ 2101092 w 11385320"/>
              <a:gd name="connsiteY8-690" fmla="*/ 6206312 h 6320621"/>
              <a:gd name="connsiteX9-691" fmla="*/ 3802892 w 11385320"/>
              <a:gd name="connsiteY9-692" fmla="*/ 5952312 h 6320621"/>
              <a:gd name="connsiteX10-693" fmla="*/ 5860292 w 11385320"/>
              <a:gd name="connsiteY10-694" fmla="*/ 6320612 h 6320621"/>
              <a:gd name="connsiteX11-695" fmla="*/ 6761992 w 11385320"/>
              <a:gd name="connsiteY11-696" fmla="*/ 5965012 h 6320621"/>
              <a:gd name="connsiteX12-697" fmla="*/ 8412992 w 11385320"/>
              <a:gd name="connsiteY12-698" fmla="*/ 6244412 h 6320621"/>
              <a:gd name="connsiteX13-699" fmla="*/ 9936992 w 11385320"/>
              <a:gd name="connsiteY13-700" fmla="*/ 5723712 h 6320621"/>
              <a:gd name="connsiteX14-701" fmla="*/ 11130792 w 11385320"/>
              <a:gd name="connsiteY14-702" fmla="*/ 6219012 h 6320621"/>
              <a:gd name="connsiteX15-703" fmla="*/ 11295892 w 11385320"/>
              <a:gd name="connsiteY15-704" fmla="*/ 5139512 h 6320621"/>
              <a:gd name="connsiteX16-705" fmla="*/ 10914892 w 11385320"/>
              <a:gd name="connsiteY16-706" fmla="*/ 4034612 h 6320621"/>
              <a:gd name="connsiteX17-707" fmla="*/ 11181592 w 11385320"/>
              <a:gd name="connsiteY17-708" fmla="*/ 2878912 h 6320621"/>
              <a:gd name="connsiteX18-709" fmla="*/ 11143492 w 11385320"/>
              <a:gd name="connsiteY18-710" fmla="*/ 1837512 h 6320621"/>
              <a:gd name="connsiteX19-711" fmla="*/ 11384792 w 11385320"/>
              <a:gd name="connsiteY19-712" fmla="*/ 796112 h 6320621"/>
              <a:gd name="connsiteX20-713" fmla="*/ 11067292 w 11385320"/>
              <a:gd name="connsiteY20-714" fmla="*/ 262712 h 6320621"/>
              <a:gd name="connsiteX21-715" fmla="*/ 10114792 w 11385320"/>
              <a:gd name="connsiteY21-716" fmla="*/ 631012 h 6320621"/>
              <a:gd name="connsiteX22-717" fmla="*/ 9174992 w 11385320"/>
              <a:gd name="connsiteY22-718" fmla="*/ 123012 h 6320621"/>
              <a:gd name="connsiteX23-719" fmla="*/ 7892292 w 11385320"/>
              <a:gd name="connsiteY23-720" fmla="*/ 643712 h 6320621"/>
              <a:gd name="connsiteX24-721" fmla="*/ 6761992 w 11385320"/>
              <a:gd name="connsiteY24-722" fmla="*/ 135712 h 6320621"/>
              <a:gd name="connsiteX25-723" fmla="*/ 5288792 w 11385320"/>
              <a:gd name="connsiteY25-724" fmla="*/ 719912 h 6320621"/>
              <a:gd name="connsiteX26-725" fmla="*/ 4704592 w 11385320"/>
              <a:gd name="connsiteY26-726" fmla="*/ 148412 h 6320621"/>
              <a:gd name="connsiteX27-727" fmla="*/ 3320292 w 11385320"/>
              <a:gd name="connsiteY27-728" fmla="*/ 478612 h 6320621"/>
              <a:gd name="connsiteX28-729" fmla="*/ 2050292 w 11385320"/>
              <a:gd name="connsiteY28-730" fmla="*/ 173812 h 6320621"/>
              <a:gd name="connsiteX29-731" fmla="*/ 1281942 w 11385320"/>
              <a:gd name="connsiteY29-732" fmla="*/ 72212 h 6320621"/>
              <a:gd name="connsiteX30-733" fmla="*/ 424692 w 11385320"/>
              <a:gd name="connsiteY30-734" fmla="*/ 59512 h 6320621"/>
              <a:gd name="connsiteX0-735" fmla="*/ 421104 w 11381732"/>
              <a:gd name="connsiteY0-736" fmla="*/ 59512 h 6320621"/>
              <a:gd name="connsiteX1-737" fmla="*/ 97254 w 11381732"/>
              <a:gd name="connsiteY1-738" fmla="*/ 881837 h 6320621"/>
              <a:gd name="connsiteX2-739" fmla="*/ 55979 w 11381732"/>
              <a:gd name="connsiteY2-740" fmla="*/ 2189937 h 6320621"/>
              <a:gd name="connsiteX3-741" fmla="*/ 78204 w 11381732"/>
              <a:gd name="connsiteY3-742" fmla="*/ 3558362 h 6320621"/>
              <a:gd name="connsiteX4-743" fmla="*/ 154404 w 11381732"/>
              <a:gd name="connsiteY4-744" fmla="*/ 4358462 h 6320621"/>
              <a:gd name="connsiteX5-745" fmla="*/ 2004 w 11381732"/>
              <a:gd name="connsiteY5-746" fmla="*/ 5612587 h 6320621"/>
              <a:gd name="connsiteX6-747" fmla="*/ 284578 w 11381732"/>
              <a:gd name="connsiteY6-748" fmla="*/ 6285687 h 6320621"/>
              <a:gd name="connsiteX7-749" fmla="*/ 700504 w 11381732"/>
              <a:gd name="connsiteY7-750" fmla="*/ 6219012 h 6320621"/>
              <a:gd name="connsiteX8-751" fmla="*/ 2097504 w 11381732"/>
              <a:gd name="connsiteY8-752" fmla="*/ 6206312 h 6320621"/>
              <a:gd name="connsiteX9-753" fmla="*/ 3799304 w 11381732"/>
              <a:gd name="connsiteY9-754" fmla="*/ 5952312 h 6320621"/>
              <a:gd name="connsiteX10-755" fmla="*/ 5856704 w 11381732"/>
              <a:gd name="connsiteY10-756" fmla="*/ 6320612 h 6320621"/>
              <a:gd name="connsiteX11-757" fmla="*/ 6758404 w 11381732"/>
              <a:gd name="connsiteY11-758" fmla="*/ 5965012 h 6320621"/>
              <a:gd name="connsiteX12-759" fmla="*/ 8409404 w 11381732"/>
              <a:gd name="connsiteY12-760" fmla="*/ 6244412 h 6320621"/>
              <a:gd name="connsiteX13-761" fmla="*/ 9933404 w 11381732"/>
              <a:gd name="connsiteY13-762" fmla="*/ 5723712 h 6320621"/>
              <a:gd name="connsiteX14-763" fmla="*/ 11127204 w 11381732"/>
              <a:gd name="connsiteY14-764" fmla="*/ 6219012 h 6320621"/>
              <a:gd name="connsiteX15-765" fmla="*/ 11292304 w 11381732"/>
              <a:gd name="connsiteY15-766" fmla="*/ 5139512 h 6320621"/>
              <a:gd name="connsiteX16-767" fmla="*/ 10911304 w 11381732"/>
              <a:gd name="connsiteY16-768" fmla="*/ 4034612 h 6320621"/>
              <a:gd name="connsiteX17-769" fmla="*/ 11178004 w 11381732"/>
              <a:gd name="connsiteY17-770" fmla="*/ 2878912 h 6320621"/>
              <a:gd name="connsiteX18-771" fmla="*/ 11139904 w 11381732"/>
              <a:gd name="connsiteY18-772" fmla="*/ 1837512 h 6320621"/>
              <a:gd name="connsiteX19-773" fmla="*/ 11381204 w 11381732"/>
              <a:gd name="connsiteY19-774" fmla="*/ 796112 h 6320621"/>
              <a:gd name="connsiteX20-775" fmla="*/ 11063704 w 11381732"/>
              <a:gd name="connsiteY20-776" fmla="*/ 262712 h 6320621"/>
              <a:gd name="connsiteX21-777" fmla="*/ 10111204 w 11381732"/>
              <a:gd name="connsiteY21-778" fmla="*/ 631012 h 6320621"/>
              <a:gd name="connsiteX22-779" fmla="*/ 9171404 w 11381732"/>
              <a:gd name="connsiteY22-780" fmla="*/ 123012 h 6320621"/>
              <a:gd name="connsiteX23-781" fmla="*/ 7888704 w 11381732"/>
              <a:gd name="connsiteY23-782" fmla="*/ 643712 h 6320621"/>
              <a:gd name="connsiteX24-783" fmla="*/ 6758404 w 11381732"/>
              <a:gd name="connsiteY24-784" fmla="*/ 135712 h 6320621"/>
              <a:gd name="connsiteX25-785" fmla="*/ 5285204 w 11381732"/>
              <a:gd name="connsiteY25-786" fmla="*/ 719912 h 6320621"/>
              <a:gd name="connsiteX26-787" fmla="*/ 4701004 w 11381732"/>
              <a:gd name="connsiteY26-788" fmla="*/ 148412 h 6320621"/>
              <a:gd name="connsiteX27-789" fmla="*/ 3316704 w 11381732"/>
              <a:gd name="connsiteY27-790" fmla="*/ 478612 h 6320621"/>
              <a:gd name="connsiteX28-791" fmla="*/ 2046704 w 11381732"/>
              <a:gd name="connsiteY28-792" fmla="*/ 173812 h 6320621"/>
              <a:gd name="connsiteX29-793" fmla="*/ 1278354 w 11381732"/>
              <a:gd name="connsiteY29-794" fmla="*/ 72212 h 6320621"/>
              <a:gd name="connsiteX30-795" fmla="*/ 421104 w 11381732"/>
              <a:gd name="connsiteY30-796" fmla="*/ 59512 h 6320621"/>
              <a:gd name="connsiteX0-797" fmla="*/ 421104 w 11381732"/>
              <a:gd name="connsiteY0-798" fmla="*/ 59512 h 6344214"/>
              <a:gd name="connsiteX1-799" fmla="*/ 97254 w 11381732"/>
              <a:gd name="connsiteY1-800" fmla="*/ 881837 h 6344214"/>
              <a:gd name="connsiteX2-801" fmla="*/ 55979 w 11381732"/>
              <a:gd name="connsiteY2-802" fmla="*/ 2189937 h 6344214"/>
              <a:gd name="connsiteX3-803" fmla="*/ 78204 w 11381732"/>
              <a:gd name="connsiteY3-804" fmla="*/ 3558362 h 6344214"/>
              <a:gd name="connsiteX4-805" fmla="*/ 154404 w 11381732"/>
              <a:gd name="connsiteY4-806" fmla="*/ 4358462 h 6344214"/>
              <a:gd name="connsiteX5-807" fmla="*/ 2004 w 11381732"/>
              <a:gd name="connsiteY5-808" fmla="*/ 5612587 h 6344214"/>
              <a:gd name="connsiteX6-809" fmla="*/ 284578 w 11381732"/>
              <a:gd name="connsiteY6-810" fmla="*/ 6285687 h 6344214"/>
              <a:gd name="connsiteX7-811" fmla="*/ 843379 w 11381732"/>
              <a:gd name="connsiteY7-812" fmla="*/ 6314262 h 6344214"/>
              <a:gd name="connsiteX8-813" fmla="*/ 2097504 w 11381732"/>
              <a:gd name="connsiteY8-814" fmla="*/ 6206312 h 6344214"/>
              <a:gd name="connsiteX9-815" fmla="*/ 3799304 w 11381732"/>
              <a:gd name="connsiteY9-816" fmla="*/ 5952312 h 6344214"/>
              <a:gd name="connsiteX10-817" fmla="*/ 5856704 w 11381732"/>
              <a:gd name="connsiteY10-818" fmla="*/ 6320612 h 6344214"/>
              <a:gd name="connsiteX11-819" fmla="*/ 6758404 w 11381732"/>
              <a:gd name="connsiteY11-820" fmla="*/ 5965012 h 6344214"/>
              <a:gd name="connsiteX12-821" fmla="*/ 8409404 w 11381732"/>
              <a:gd name="connsiteY12-822" fmla="*/ 6244412 h 6344214"/>
              <a:gd name="connsiteX13-823" fmla="*/ 9933404 w 11381732"/>
              <a:gd name="connsiteY13-824" fmla="*/ 5723712 h 6344214"/>
              <a:gd name="connsiteX14-825" fmla="*/ 11127204 w 11381732"/>
              <a:gd name="connsiteY14-826" fmla="*/ 6219012 h 6344214"/>
              <a:gd name="connsiteX15-827" fmla="*/ 11292304 w 11381732"/>
              <a:gd name="connsiteY15-828" fmla="*/ 5139512 h 6344214"/>
              <a:gd name="connsiteX16-829" fmla="*/ 10911304 w 11381732"/>
              <a:gd name="connsiteY16-830" fmla="*/ 4034612 h 6344214"/>
              <a:gd name="connsiteX17-831" fmla="*/ 11178004 w 11381732"/>
              <a:gd name="connsiteY17-832" fmla="*/ 2878912 h 6344214"/>
              <a:gd name="connsiteX18-833" fmla="*/ 11139904 w 11381732"/>
              <a:gd name="connsiteY18-834" fmla="*/ 1837512 h 6344214"/>
              <a:gd name="connsiteX19-835" fmla="*/ 11381204 w 11381732"/>
              <a:gd name="connsiteY19-836" fmla="*/ 796112 h 6344214"/>
              <a:gd name="connsiteX20-837" fmla="*/ 11063704 w 11381732"/>
              <a:gd name="connsiteY20-838" fmla="*/ 262712 h 6344214"/>
              <a:gd name="connsiteX21-839" fmla="*/ 10111204 w 11381732"/>
              <a:gd name="connsiteY21-840" fmla="*/ 631012 h 6344214"/>
              <a:gd name="connsiteX22-841" fmla="*/ 9171404 w 11381732"/>
              <a:gd name="connsiteY22-842" fmla="*/ 123012 h 6344214"/>
              <a:gd name="connsiteX23-843" fmla="*/ 7888704 w 11381732"/>
              <a:gd name="connsiteY23-844" fmla="*/ 643712 h 6344214"/>
              <a:gd name="connsiteX24-845" fmla="*/ 6758404 w 11381732"/>
              <a:gd name="connsiteY24-846" fmla="*/ 135712 h 6344214"/>
              <a:gd name="connsiteX25-847" fmla="*/ 5285204 w 11381732"/>
              <a:gd name="connsiteY25-848" fmla="*/ 719912 h 6344214"/>
              <a:gd name="connsiteX26-849" fmla="*/ 4701004 w 11381732"/>
              <a:gd name="connsiteY26-850" fmla="*/ 148412 h 6344214"/>
              <a:gd name="connsiteX27-851" fmla="*/ 3316704 w 11381732"/>
              <a:gd name="connsiteY27-852" fmla="*/ 478612 h 6344214"/>
              <a:gd name="connsiteX28-853" fmla="*/ 2046704 w 11381732"/>
              <a:gd name="connsiteY28-854" fmla="*/ 173812 h 6344214"/>
              <a:gd name="connsiteX29-855" fmla="*/ 1278354 w 11381732"/>
              <a:gd name="connsiteY29-856" fmla="*/ 72212 h 6344214"/>
              <a:gd name="connsiteX30-857" fmla="*/ 421104 w 11381732"/>
              <a:gd name="connsiteY30-858" fmla="*/ 59512 h 6344214"/>
              <a:gd name="connsiteX0-859" fmla="*/ 421104 w 11381732"/>
              <a:gd name="connsiteY0-860" fmla="*/ 59512 h 6339765"/>
              <a:gd name="connsiteX1-861" fmla="*/ 97254 w 11381732"/>
              <a:gd name="connsiteY1-862" fmla="*/ 881837 h 6339765"/>
              <a:gd name="connsiteX2-863" fmla="*/ 55979 w 11381732"/>
              <a:gd name="connsiteY2-864" fmla="*/ 2189937 h 6339765"/>
              <a:gd name="connsiteX3-865" fmla="*/ 78204 w 11381732"/>
              <a:gd name="connsiteY3-866" fmla="*/ 3558362 h 6339765"/>
              <a:gd name="connsiteX4-867" fmla="*/ 154404 w 11381732"/>
              <a:gd name="connsiteY4-868" fmla="*/ 4358462 h 6339765"/>
              <a:gd name="connsiteX5-869" fmla="*/ 2004 w 11381732"/>
              <a:gd name="connsiteY5-870" fmla="*/ 5612587 h 6339765"/>
              <a:gd name="connsiteX6-871" fmla="*/ 284578 w 11381732"/>
              <a:gd name="connsiteY6-872" fmla="*/ 6285687 h 6339765"/>
              <a:gd name="connsiteX7-873" fmla="*/ 843379 w 11381732"/>
              <a:gd name="connsiteY7-874" fmla="*/ 6314262 h 6339765"/>
              <a:gd name="connsiteX8-875" fmla="*/ 2164179 w 11381732"/>
              <a:gd name="connsiteY8-876" fmla="*/ 6311087 h 6339765"/>
              <a:gd name="connsiteX9-877" fmla="*/ 3799304 w 11381732"/>
              <a:gd name="connsiteY9-878" fmla="*/ 5952312 h 6339765"/>
              <a:gd name="connsiteX10-879" fmla="*/ 5856704 w 11381732"/>
              <a:gd name="connsiteY10-880" fmla="*/ 6320612 h 6339765"/>
              <a:gd name="connsiteX11-881" fmla="*/ 6758404 w 11381732"/>
              <a:gd name="connsiteY11-882" fmla="*/ 5965012 h 6339765"/>
              <a:gd name="connsiteX12-883" fmla="*/ 8409404 w 11381732"/>
              <a:gd name="connsiteY12-884" fmla="*/ 6244412 h 6339765"/>
              <a:gd name="connsiteX13-885" fmla="*/ 9933404 w 11381732"/>
              <a:gd name="connsiteY13-886" fmla="*/ 5723712 h 6339765"/>
              <a:gd name="connsiteX14-887" fmla="*/ 11127204 w 11381732"/>
              <a:gd name="connsiteY14-888" fmla="*/ 6219012 h 6339765"/>
              <a:gd name="connsiteX15-889" fmla="*/ 11292304 w 11381732"/>
              <a:gd name="connsiteY15-890" fmla="*/ 5139512 h 6339765"/>
              <a:gd name="connsiteX16-891" fmla="*/ 10911304 w 11381732"/>
              <a:gd name="connsiteY16-892" fmla="*/ 4034612 h 6339765"/>
              <a:gd name="connsiteX17-893" fmla="*/ 11178004 w 11381732"/>
              <a:gd name="connsiteY17-894" fmla="*/ 2878912 h 6339765"/>
              <a:gd name="connsiteX18-895" fmla="*/ 11139904 w 11381732"/>
              <a:gd name="connsiteY18-896" fmla="*/ 1837512 h 6339765"/>
              <a:gd name="connsiteX19-897" fmla="*/ 11381204 w 11381732"/>
              <a:gd name="connsiteY19-898" fmla="*/ 796112 h 6339765"/>
              <a:gd name="connsiteX20-899" fmla="*/ 11063704 w 11381732"/>
              <a:gd name="connsiteY20-900" fmla="*/ 262712 h 6339765"/>
              <a:gd name="connsiteX21-901" fmla="*/ 10111204 w 11381732"/>
              <a:gd name="connsiteY21-902" fmla="*/ 631012 h 6339765"/>
              <a:gd name="connsiteX22-903" fmla="*/ 9171404 w 11381732"/>
              <a:gd name="connsiteY22-904" fmla="*/ 123012 h 6339765"/>
              <a:gd name="connsiteX23-905" fmla="*/ 7888704 w 11381732"/>
              <a:gd name="connsiteY23-906" fmla="*/ 643712 h 6339765"/>
              <a:gd name="connsiteX24-907" fmla="*/ 6758404 w 11381732"/>
              <a:gd name="connsiteY24-908" fmla="*/ 135712 h 6339765"/>
              <a:gd name="connsiteX25-909" fmla="*/ 5285204 w 11381732"/>
              <a:gd name="connsiteY25-910" fmla="*/ 719912 h 6339765"/>
              <a:gd name="connsiteX26-911" fmla="*/ 4701004 w 11381732"/>
              <a:gd name="connsiteY26-912" fmla="*/ 148412 h 6339765"/>
              <a:gd name="connsiteX27-913" fmla="*/ 3316704 w 11381732"/>
              <a:gd name="connsiteY27-914" fmla="*/ 478612 h 6339765"/>
              <a:gd name="connsiteX28-915" fmla="*/ 2046704 w 11381732"/>
              <a:gd name="connsiteY28-916" fmla="*/ 173812 h 6339765"/>
              <a:gd name="connsiteX29-917" fmla="*/ 1278354 w 11381732"/>
              <a:gd name="connsiteY29-918" fmla="*/ 72212 h 6339765"/>
              <a:gd name="connsiteX30-919" fmla="*/ 421104 w 11381732"/>
              <a:gd name="connsiteY30-920" fmla="*/ 59512 h 6339765"/>
              <a:gd name="connsiteX0-921" fmla="*/ 421104 w 11381732"/>
              <a:gd name="connsiteY0-922" fmla="*/ 59512 h 6338874"/>
              <a:gd name="connsiteX1-923" fmla="*/ 97254 w 11381732"/>
              <a:gd name="connsiteY1-924" fmla="*/ 881837 h 6338874"/>
              <a:gd name="connsiteX2-925" fmla="*/ 55979 w 11381732"/>
              <a:gd name="connsiteY2-926" fmla="*/ 2189937 h 6338874"/>
              <a:gd name="connsiteX3-927" fmla="*/ 78204 w 11381732"/>
              <a:gd name="connsiteY3-928" fmla="*/ 3558362 h 6338874"/>
              <a:gd name="connsiteX4-929" fmla="*/ 154404 w 11381732"/>
              <a:gd name="connsiteY4-930" fmla="*/ 4358462 h 6338874"/>
              <a:gd name="connsiteX5-931" fmla="*/ 2004 w 11381732"/>
              <a:gd name="connsiteY5-932" fmla="*/ 5612587 h 6338874"/>
              <a:gd name="connsiteX6-933" fmla="*/ 284578 w 11381732"/>
              <a:gd name="connsiteY6-934" fmla="*/ 6285687 h 6338874"/>
              <a:gd name="connsiteX7-935" fmla="*/ 843379 w 11381732"/>
              <a:gd name="connsiteY7-936" fmla="*/ 6314262 h 6338874"/>
              <a:gd name="connsiteX8-937" fmla="*/ 2164179 w 11381732"/>
              <a:gd name="connsiteY8-938" fmla="*/ 6311087 h 6338874"/>
              <a:gd name="connsiteX9-939" fmla="*/ 3856454 w 11381732"/>
              <a:gd name="connsiteY9-940" fmla="*/ 6161862 h 6338874"/>
              <a:gd name="connsiteX10-941" fmla="*/ 5856704 w 11381732"/>
              <a:gd name="connsiteY10-942" fmla="*/ 6320612 h 6338874"/>
              <a:gd name="connsiteX11-943" fmla="*/ 6758404 w 11381732"/>
              <a:gd name="connsiteY11-944" fmla="*/ 5965012 h 6338874"/>
              <a:gd name="connsiteX12-945" fmla="*/ 8409404 w 11381732"/>
              <a:gd name="connsiteY12-946" fmla="*/ 6244412 h 6338874"/>
              <a:gd name="connsiteX13-947" fmla="*/ 9933404 w 11381732"/>
              <a:gd name="connsiteY13-948" fmla="*/ 5723712 h 6338874"/>
              <a:gd name="connsiteX14-949" fmla="*/ 11127204 w 11381732"/>
              <a:gd name="connsiteY14-950" fmla="*/ 6219012 h 6338874"/>
              <a:gd name="connsiteX15-951" fmla="*/ 11292304 w 11381732"/>
              <a:gd name="connsiteY15-952" fmla="*/ 5139512 h 6338874"/>
              <a:gd name="connsiteX16-953" fmla="*/ 10911304 w 11381732"/>
              <a:gd name="connsiteY16-954" fmla="*/ 4034612 h 6338874"/>
              <a:gd name="connsiteX17-955" fmla="*/ 11178004 w 11381732"/>
              <a:gd name="connsiteY17-956" fmla="*/ 2878912 h 6338874"/>
              <a:gd name="connsiteX18-957" fmla="*/ 11139904 w 11381732"/>
              <a:gd name="connsiteY18-958" fmla="*/ 1837512 h 6338874"/>
              <a:gd name="connsiteX19-959" fmla="*/ 11381204 w 11381732"/>
              <a:gd name="connsiteY19-960" fmla="*/ 796112 h 6338874"/>
              <a:gd name="connsiteX20-961" fmla="*/ 11063704 w 11381732"/>
              <a:gd name="connsiteY20-962" fmla="*/ 262712 h 6338874"/>
              <a:gd name="connsiteX21-963" fmla="*/ 10111204 w 11381732"/>
              <a:gd name="connsiteY21-964" fmla="*/ 631012 h 6338874"/>
              <a:gd name="connsiteX22-965" fmla="*/ 9171404 w 11381732"/>
              <a:gd name="connsiteY22-966" fmla="*/ 123012 h 6338874"/>
              <a:gd name="connsiteX23-967" fmla="*/ 7888704 w 11381732"/>
              <a:gd name="connsiteY23-968" fmla="*/ 643712 h 6338874"/>
              <a:gd name="connsiteX24-969" fmla="*/ 6758404 w 11381732"/>
              <a:gd name="connsiteY24-970" fmla="*/ 135712 h 6338874"/>
              <a:gd name="connsiteX25-971" fmla="*/ 5285204 w 11381732"/>
              <a:gd name="connsiteY25-972" fmla="*/ 719912 h 6338874"/>
              <a:gd name="connsiteX26-973" fmla="*/ 4701004 w 11381732"/>
              <a:gd name="connsiteY26-974" fmla="*/ 148412 h 6338874"/>
              <a:gd name="connsiteX27-975" fmla="*/ 3316704 w 11381732"/>
              <a:gd name="connsiteY27-976" fmla="*/ 478612 h 6338874"/>
              <a:gd name="connsiteX28-977" fmla="*/ 2046704 w 11381732"/>
              <a:gd name="connsiteY28-978" fmla="*/ 173812 h 6338874"/>
              <a:gd name="connsiteX29-979" fmla="*/ 1278354 w 11381732"/>
              <a:gd name="connsiteY29-980" fmla="*/ 72212 h 6338874"/>
              <a:gd name="connsiteX30-981" fmla="*/ 421104 w 11381732"/>
              <a:gd name="connsiteY30-982" fmla="*/ 59512 h 6338874"/>
              <a:gd name="connsiteX0-983" fmla="*/ 421104 w 11381732"/>
              <a:gd name="connsiteY0-984" fmla="*/ 59512 h 6338874"/>
              <a:gd name="connsiteX1-985" fmla="*/ 97254 w 11381732"/>
              <a:gd name="connsiteY1-986" fmla="*/ 881837 h 6338874"/>
              <a:gd name="connsiteX2-987" fmla="*/ 55979 w 11381732"/>
              <a:gd name="connsiteY2-988" fmla="*/ 2189937 h 6338874"/>
              <a:gd name="connsiteX3-989" fmla="*/ 78204 w 11381732"/>
              <a:gd name="connsiteY3-990" fmla="*/ 3558362 h 6338874"/>
              <a:gd name="connsiteX4-991" fmla="*/ 154404 w 11381732"/>
              <a:gd name="connsiteY4-992" fmla="*/ 4358462 h 6338874"/>
              <a:gd name="connsiteX5-993" fmla="*/ 2004 w 11381732"/>
              <a:gd name="connsiteY5-994" fmla="*/ 5612587 h 6338874"/>
              <a:gd name="connsiteX6-995" fmla="*/ 284578 w 11381732"/>
              <a:gd name="connsiteY6-996" fmla="*/ 6285687 h 6338874"/>
              <a:gd name="connsiteX7-997" fmla="*/ 843379 w 11381732"/>
              <a:gd name="connsiteY7-998" fmla="*/ 6314262 h 6338874"/>
              <a:gd name="connsiteX8-999" fmla="*/ 2164179 w 11381732"/>
              <a:gd name="connsiteY8-1000" fmla="*/ 6311087 h 6338874"/>
              <a:gd name="connsiteX9-1001" fmla="*/ 3856454 w 11381732"/>
              <a:gd name="connsiteY9-1002" fmla="*/ 6161862 h 6338874"/>
              <a:gd name="connsiteX10-1003" fmla="*/ 5856704 w 11381732"/>
              <a:gd name="connsiteY10-1004" fmla="*/ 6320612 h 6338874"/>
              <a:gd name="connsiteX11-1005" fmla="*/ 7034629 w 11381732"/>
              <a:gd name="connsiteY11-1006" fmla="*/ 6145987 h 6338874"/>
              <a:gd name="connsiteX12-1007" fmla="*/ 8409404 w 11381732"/>
              <a:gd name="connsiteY12-1008" fmla="*/ 6244412 h 6338874"/>
              <a:gd name="connsiteX13-1009" fmla="*/ 9933404 w 11381732"/>
              <a:gd name="connsiteY13-1010" fmla="*/ 5723712 h 6338874"/>
              <a:gd name="connsiteX14-1011" fmla="*/ 11127204 w 11381732"/>
              <a:gd name="connsiteY14-1012" fmla="*/ 6219012 h 6338874"/>
              <a:gd name="connsiteX15-1013" fmla="*/ 11292304 w 11381732"/>
              <a:gd name="connsiteY15-1014" fmla="*/ 5139512 h 6338874"/>
              <a:gd name="connsiteX16-1015" fmla="*/ 10911304 w 11381732"/>
              <a:gd name="connsiteY16-1016" fmla="*/ 4034612 h 6338874"/>
              <a:gd name="connsiteX17-1017" fmla="*/ 11178004 w 11381732"/>
              <a:gd name="connsiteY17-1018" fmla="*/ 2878912 h 6338874"/>
              <a:gd name="connsiteX18-1019" fmla="*/ 11139904 w 11381732"/>
              <a:gd name="connsiteY18-1020" fmla="*/ 1837512 h 6338874"/>
              <a:gd name="connsiteX19-1021" fmla="*/ 11381204 w 11381732"/>
              <a:gd name="connsiteY19-1022" fmla="*/ 796112 h 6338874"/>
              <a:gd name="connsiteX20-1023" fmla="*/ 11063704 w 11381732"/>
              <a:gd name="connsiteY20-1024" fmla="*/ 262712 h 6338874"/>
              <a:gd name="connsiteX21-1025" fmla="*/ 10111204 w 11381732"/>
              <a:gd name="connsiteY21-1026" fmla="*/ 631012 h 6338874"/>
              <a:gd name="connsiteX22-1027" fmla="*/ 9171404 w 11381732"/>
              <a:gd name="connsiteY22-1028" fmla="*/ 123012 h 6338874"/>
              <a:gd name="connsiteX23-1029" fmla="*/ 7888704 w 11381732"/>
              <a:gd name="connsiteY23-1030" fmla="*/ 643712 h 6338874"/>
              <a:gd name="connsiteX24-1031" fmla="*/ 6758404 w 11381732"/>
              <a:gd name="connsiteY24-1032" fmla="*/ 135712 h 6338874"/>
              <a:gd name="connsiteX25-1033" fmla="*/ 5285204 w 11381732"/>
              <a:gd name="connsiteY25-1034" fmla="*/ 719912 h 6338874"/>
              <a:gd name="connsiteX26-1035" fmla="*/ 4701004 w 11381732"/>
              <a:gd name="connsiteY26-1036" fmla="*/ 148412 h 6338874"/>
              <a:gd name="connsiteX27-1037" fmla="*/ 3316704 w 11381732"/>
              <a:gd name="connsiteY27-1038" fmla="*/ 478612 h 6338874"/>
              <a:gd name="connsiteX28-1039" fmla="*/ 2046704 w 11381732"/>
              <a:gd name="connsiteY28-1040" fmla="*/ 173812 h 6338874"/>
              <a:gd name="connsiteX29-1041" fmla="*/ 1278354 w 11381732"/>
              <a:gd name="connsiteY29-1042" fmla="*/ 72212 h 6338874"/>
              <a:gd name="connsiteX30-1043" fmla="*/ 421104 w 11381732"/>
              <a:gd name="connsiteY30-1044" fmla="*/ 59512 h 6338874"/>
              <a:gd name="connsiteX0-1045" fmla="*/ 421104 w 11381732"/>
              <a:gd name="connsiteY0-1046" fmla="*/ 59512 h 6338874"/>
              <a:gd name="connsiteX1-1047" fmla="*/ 97254 w 11381732"/>
              <a:gd name="connsiteY1-1048" fmla="*/ 881837 h 6338874"/>
              <a:gd name="connsiteX2-1049" fmla="*/ 55979 w 11381732"/>
              <a:gd name="connsiteY2-1050" fmla="*/ 2189937 h 6338874"/>
              <a:gd name="connsiteX3-1051" fmla="*/ 78204 w 11381732"/>
              <a:gd name="connsiteY3-1052" fmla="*/ 3558362 h 6338874"/>
              <a:gd name="connsiteX4-1053" fmla="*/ 154404 w 11381732"/>
              <a:gd name="connsiteY4-1054" fmla="*/ 4358462 h 6338874"/>
              <a:gd name="connsiteX5-1055" fmla="*/ 2004 w 11381732"/>
              <a:gd name="connsiteY5-1056" fmla="*/ 5612587 h 6338874"/>
              <a:gd name="connsiteX6-1057" fmla="*/ 284578 w 11381732"/>
              <a:gd name="connsiteY6-1058" fmla="*/ 6285687 h 6338874"/>
              <a:gd name="connsiteX7-1059" fmla="*/ 843379 w 11381732"/>
              <a:gd name="connsiteY7-1060" fmla="*/ 6314262 h 6338874"/>
              <a:gd name="connsiteX8-1061" fmla="*/ 2164179 w 11381732"/>
              <a:gd name="connsiteY8-1062" fmla="*/ 6311087 h 6338874"/>
              <a:gd name="connsiteX9-1063" fmla="*/ 3856454 w 11381732"/>
              <a:gd name="connsiteY9-1064" fmla="*/ 6161862 h 6338874"/>
              <a:gd name="connsiteX10-1065" fmla="*/ 5856704 w 11381732"/>
              <a:gd name="connsiteY10-1066" fmla="*/ 6320612 h 6338874"/>
              <a:gd name="connsiteX11-1067" fmla="*/ 7034629 w 11381732"/>
              <a:gd name="connsiteY11-1068" fmla="*/ 6145987 h 6338874"/>
              <a:gd name="connsiteX12-1069" fmla="*/ 8409404 w 11381732"/>
              <a:gd name="connsiteY12-1070" fmla="*/ 6244412 h 6338874"/>
              <a:gd name="connsiteX13-1071" fmla="*/ 10142954 w 11381732"/>
              <a:gd name="connsiteY13-1072" fmla="*/ 6095187 h 6338874"/>
              <a:gd name="connsiteX14-1073" fmla="*/ 11127204 w 11381732"/>
              <a:gd name="connsiteY14-1074" fmla="*/ 6219012 h 6338874"/>
              <a:gd name="connsiteX15-1075" fmla="*/ 11292304 w 11381732"/>
              <a:gd name="connsiteY15-1076" fmla="*/ 5139512 h 6338874"/>
              <a:gd name="connsiteX16-1077" fmla="*/ 10911304 w 11381732"/>
              <a:gd name="connsiteY16-1078" fmla="*/ 4034612 h 6338874"/>
              <a:gd name="connsiteX17-1079" fmla="*/ 11178004 w 11381732"/>
              <a:gd name="connsiteY17-1080" fmla="*/ 2878912 h 6338874"/>
              <a:gd name="connsiteX18-1081" fmla="*/ 11139904 w 11381732"/>
              <a:gd name="connsiteY18-1082" fmla="*/ 1837512 h 6338874"/>
              <a:gd name="connsiteX19-1083" fmla="*/ 11381204 w 11381732"/>
              <a:gd name="connsiteY19-1084" fmla="*/ 796112 h 6338874"/>
              <a:gd name="connsiteX20-1085" fmla="*/ 11063704 w 11381732"/>
              <a:gd name="connsiteY20-1086" fmla="*/ 262712 h 6338874"/>
              <a:gd name="connsiteX21-1087" fmla="*/ 10111204 w 11381732"/>
              <a:gd name="connsiteY21-1088" fmla="*/ 631012 h 6338874"/>
              <a:gd name="connsiteX22-1089" fmla="*/ 9171404 w 11381732"/>
              <a:gd name="connsiteY22-1090" fmla="*/ 123012 h 6338874"/>
              <a:gd name="connsiteX23-1091" fmla="*/ 7888704 w 11381732"/>
              <a:gd name="connsiteY23-1092" fmla="*/ 643712 h 6338874"/>
              <a:gd name="connsiteX24-1093" fmla="*/ 6758404 w 11381732"/>
              <a:gd name="connsiteY24-1094" fmla="*/ 135712 h 6338874"/>
              <a:gd name="connsiteX25-1095" fmla="*/ 5285204 w 11381732"/>
              <a:gd name="connsiteY25-1096" fmla="*/ 719912 h 6338874"/>
              <a:gd name="connsiteX26-1097" fmla="*/ 4701004 w 11381732"/>
              <a:gd name="connsiteY26-1098" fmla="*/ 148412 h 6338874"/>
              <a:gd name="connsiteX27-1099" fmla="*/ 3316704 w 11381732"/>
              <a:gd name="connsiteY27-1100" fmla="*/ 478612 h 6338874"/>
              <a:gd name="connsiteX28-1101" fmla="*/ 2046704 w 11381732"/>
              <a:gd name="connsiteY28-1102" fmla="*/ 173812 h 6338874"/>
              <a:gd name="connsiteX29-1103" fmla="*/ 1278354 w 11381732"/>
              <a:gd name="connsiteY29-1104" fmla="*/ 72212 h 6338874"/>
              <a:gd name="connsiteX30-1105" fmla="*/ 421104 w 11381732"/>
              <a:gd name="connsiteY30-1106" fmla="*/ 59512 h 6338874"/>
              <a:gd name="connsiteX0-1107" fmla="*/ 421104 w 11381732"/>
              <a:gd name="connsiteY0-1108" fmla="*/ 59512 h 6338874"/>
              <a:gd name="connsiteX1-1109" fmla="*/ 97254 w 11381732"/>
              <a:gd name="connsiteY1-1110" fmla="*/ 881837 h 6338874"/>
              <a:gd name="connsiteX2-1111" fmla="*/ 55979 w 11381732"/>
              <a:gd name="connsiteY2-1112" fmla="*/ 2189937 h 6338874"/>
              <a:gd name="connsiteX3-1113" fmla="*/ 78204 w 11381732"/>
              <a:gd name="connsiteY3-1114" fmla="*/ 3558362 h 6338874"/>
              <a:gd name="connsiteX4-1115" fmla="*/ 154404 w 11381732"/>
              <a:gd name="connsiteY4-1116" fmla="*/ 4358462 h 6338874"/>
              <a:gd name="connsiteX5-1117" fmla="*/ 2004 w 11381732"/>
              <a:gd name="connsiteY5-1118" fmla="*/ 5612587 h 6338874"/>
              <a:gd name="connsiteX6-1119" fmla="*/ 284578 w 11381732"/>
              <a:gd name="connsiteY6-1120" fmla="*/ 6285687 h 6338874"/>
              <a:gd name="connsiteX7-1121" fmla="*/ 843379 w 11381732"/>
              <a:gd name="connsiteY7-1122" fmla="*/ 6314262 h 6338874"/>
              <a:gd name="connsiteX8-1123" fmla="*/ 2164179 w 11381732"/>
              <a:gd name="connsiteY8-1124" fmla="*/ 6311087 h 6338874"/>
              <a:gd name="connsiteX9-1125" fmla="*/ 3856454 w 11381732"/>
              <a:gd name="connsiteY9-1126" fmla="*/ 6161862 h 6338874"/>
              <a:gd name="connsiteX10-1127" fmla="*/ 5856704 w 11381732"/>
              <a:gd name="connsiteY10-1128" fmla="*/ 6320612 h 6338874"/>
              <a:gd name="connsiteX11-1129" fmla="*/ 7034629 w 11381732"/>
              <a:gd name="connsiteY11-1130" fmla="*/ 6145987 h 6338874"/>
              <a:gd name="connsiteX12-1131" fmla="*/ 8409404 w 11381732"/>
              <a:gd name="connsiteY12-1132" fmla="*/ 6244412 h 6338874"/>
              <a:gd name="connsiteX13-1133" fmla="*/ 10209629 w 11381732"/>
              <a:gd name="connsiteY13-1134" fmla="*/ 6190437 h 6338874"/>
              <a:gd name="connsiteX14-1135" fmla="*/ 11127204 w 11381732"/>
              <a:gd name="connsiteY14-1136" fmla="*/ 6219012 h 6338874"/>
              <a:gd name="connsiteX15-1137" fmla="*/ 11292304 w 11381732"/>
              <a:gd name="connsiteY15-1138" fmla="*/ 5139512 h 6338874"/>
              <a:gd name="connsiteX16-1139" fmla="*/ 10911304 w 11381732"/>
              <a:gd name="connsiteY16-1140" fmla="*/ 4034612 h 6338874"/>
              <a:gd name="connsiteX17-1141" fmla="*/ 11178004 w 11381732"/>
              <a:gd name="connsiteY17-1142" fmla="*/ 2878912 h 6338874"/>
              <a:gd name="connsiteX18-1143" fmla="*/ 11139904 w 11381732"/>
              <a:gd name="connsiteY18-1144" fmla="*/ 1837512 h 6338874"/>
              <a:gd name="connsiteX19-1145" fmla="*/ 11381204 w 11381732"/>
              <a:gd name="connsiteY19-1146" fmla="*/ 796112 h 6338874"/>
              <a:gd name="connsiteX20-1147" fmla="*/ 11063704 w 11381732"/>
              <a:gd name="connsiteY20-1148" fmla="*/ 262712 h 6338874"/>
              <a:gd name="connsiteX21-1149" fmla="*/ 10111204 w 11381732"/>
              <a:gd name="connsiteY21-1150" fmla="*/ 631012 h 6338874"/>
              <a:gd name="connsiteX22-1151" fmla="*/ 9171404 w 11381732"/>
              <a:gd name="connsiteY22-1152" fmla="*/ 123012 h 6338874"/>
              <a:gd name="connsiteX23-1153" fmla="*/ 7888704 w 11381732"/>
              <a:gd name="connsiteY23-1154" fmla="*/ 643712 h 6338874"/>
              <a:gd name="connsiteX24-1155" fmla="*/ 6758404 w 11381732"/>
              <a:gd name="connsiteY24-1156" fmla="*/ 135712 h 6338874"/>
              <a:gd name="connsiteX25-1157" fmla="*/ 5285204 w 11381732"/>
              <a:gd name="connsiteY25-1158" fmla="*/ 719912 h 6338874"/>
              <a:gd name="connsiteX26-1159" fmla="*/ 4701004 w 11381732"/>
              <a:gd name="connsiteY26-1160" fmla="*/ 148412 h 6338874"/>
              <a:gd name="connsiteX27-1161" fmla="*/ 3316704 w 11381732"/>
              <a:gd name="connsiteY27-1162" fmla="*/ 478612 h 6338874"/>
              <a:gd name="connsiteX28-1163" fmla="*/ 2046704 w 11381732"/>
              <a:gd name="connsiteY28-1164" fmla="*/ 173812 h 6338874"/>
              <a:gd name="connsiteX29-1165" fmla="*/ 1278354 w 11381732"/>
              <a:gd name="connsiteY29-1166" fmla="*/ 72212 h 6338874"/>
              <a:gd name="connsiteX30-1167" fmla="*/ 421104 w 11381732"/>
              <a:gd name="connsiteY30-1168" fmla="*/ 59512 h 6338874"/>
              <a:gd name="connsiteX0-1169" fmla="*/ 421104 w 11428594"/>
              <a:gd name="connsiteY0-1170" fmla="*/ 59512 h 6338874"/>
              <a:gd name="connsiteX1-1171" fmla="*/ 97254 w 11428594"/>
              <a:gd name="connsiteY1-1172" fmla="*/ 881837 h 6338874"/>
              <a:gd name="connsiteX2-1173" fmla="*/ 55979 w 11428594"/>
              <a:gd name="connsiteY2-1174" fmla="*/ 2189937 h 6338874"/>
              <a:gd name="connsiteX3-1175" fmla="*/ 78204 w 11428594"/>
              <a:gd name="connsiteY3-1176" fmla="*/ 3558362 h 6338874"/>
              <a:gd name="connsiteX4-1177" fmla="*/ 154404 w 11428594"/>
              <a:gd name="connsiteY4-1178" fmla="*/ 4358462 h 6338874"/>
              <a:gd name="connsiteX5-1179" fmla="*/ 2004 w 11428594"/>
              <a:gd name="connsiteY5-1180" fmla="*/ 5612587 h 6338874"/>
              <a:gd name="connsiteX6-1181" fmla="*/ 284578 w 11428594"/>
              <a:gd name="connsiteY6-1182" fmla="*/ 6285687 h 6338874"/>
              <a:gd name="connsiteX7-1183" fmla="*/ 843379 w 11428594"/>
              <a:gd name="connsiteY7-1184" fmla="*/ 6314262 h 6338874"/>
              <a:gd name="connsiteX8-1185" fmla="*/ 2164179 w 11428594"/>
              <a:gd name="connsiteY8-1186" fmla="*/ 6311087 h 6338874"/>
              <a:gd name="connsiteX9-1187" fmla="*/ 3856454 w 11428594"/>
              <a:gd name="connsiteY9-1188" fmla="*/ 6161862 h 6338874"/>
              <a:gd name="connsiteX10-1189" fmla="*/ 5856704 w 11428594"/>
              <a:gd name="connsiteY10-1190" fmla="*/ 6320612 h 6338874"/>
              <a:gd name="connsiteX11-1191" fmla="*/ 7034629 w 11428594"/>
              <a:gd name="connsiteY11-1192" fmla="*/ 6145987 h 6338874"/>
              <a:gd name="connsiteX12-1193" fmla="*/ 8409404 w 11428594"/>
              <a:gd name="connsiteY12-1194" fmla="*/ 6244412 h 6338874"/>
              <a:gd name="connsiteX13-1195" fmla="*/ 10209629 w 11428594"/>
              <a:gd name="connsiteY13-1196" fmla="*/ 6190437 h 6338874"/>
              <a:gd name="connsiteX14-1197" fmla="*/ 11346279 w 11428594"/>
              <a:gd name="connsiteY14-1198" fmla="*/ 6190437 h 6338874"/>
              <a:gd name="connsiteX15-1199" fmla="*/ 11292304 w 11428594"/>
              <a:gd name="connsiteY15-1200" fmla="*/ 5139512 h 6338874"/>
              <a:gd name="connsiteX16-1201" fmla="*/ 10911304 w 11428594"/>
              <a:gd name="connsiteY16-1202" fmla="*/ 4034612 h 6338874"/>
              <a:gd name="connsiteX17-1203" fmla="*/ 11178004 w 11428594"/>
              <a:gd name="connsiteY17-1204" fmla="*/ 2878912 h 6338874"/>
              <a:gd name="connsiteX18-1205" fmla="*/ 11139904 w 11428594"/>
              <a:gd name="connsiteY18-1206" fmla="*/ 1837512 h 6338874"/>
              <a:gd name="connsiteX19-1207" fmla="*/ 11381204 w 11428594"/>
              <a:gd name="connsiteY19-1208" fmla="*/ 796112 h 6338874"/>
              <a:gd name="connsiteX20-1209" fmla="*/ 11063704 w 11428594"/>
              <a:gd name="connsiteY20-1210" fmla="*/ 262712 h 6338874"/>
              <a:gd name="connsiteX21-1211" fmla="*/ 10111204 w 11428594"/>
              <a:gd name="connsiteY21-1212" fmla="*/ 631012 h 6338874"/>
              <a:gd name="connsiteX22-1213" fmla="*/ 9171404 w 11428594"/>
              <a:gd name="connsiteY22-1214" fmla="*/ 123012 h 6338874"/>
              <a:gd name="connsiteX23-1215" fmla="*/ 7888704 w 11428594"/>
              <a:gd name="connsiteY23-1216" fmla="*/ 643712 h 6338874"/>
              <a:gd name="connsiteX24-1217" fmla="*/ 6758404 w 11428594"/>
              <a:gd name="connsiteY24-1218" fmla="*/ 135712 h 6338874"/>
              <a:gd name="connsiteX25-1219" fmla="*/ 5285204 w 11428594"/>
              <a:gd name="connsiteY25-1220" fmla="*/ 719912 h 6338874"/>
              <a:gd name="connsiteX26-1221" fmla="*/ 4701004 w 11428594"/>
              <a:gd name="connsiteY26-1222" fmla="*/ 148412 h 6338874"/>
              <a:gd name="connsiteX27-1223" fmla="*/ 3316704 w 11428594"/>
              <a:gd name="connsiteY27-1224" fmla="*/ 478612 h 6338874"/>
              <a:gd name="connsiteX28-1225" fmla="*/ 2046704 w 11428594"/>
              <a:gd name="connsiteY28-1226" fmla="*/ 173812 h 6338874"/>
              <a:gd name="connsiteX29-1227" fmla="*/ 1278354 w 11428594"/>
              <a:gd name="connsiteY29-1228" fmla="*/ 72212 h 6338874"/>
              <a:gd name="connsiteX30-1229" fmla="*/ 421104 w 11428594"/>
              <a:gd name="connsiteY30-1230" fmla="*/ 59512 h 6338874"/>
              <a:gd name="connsiteX0-1231" fmla="*/ 421104 w 11446331"/>
              <a:gd name="connsiteY0-1232" fmla="*/ 59512 h 6338874"/>
              <a:gd name="connsiteX1-1233" fmla="*/ 97254 w 11446331"/>
              <a:gd name="connsiteY1-1234" fmla="*/ 881837 h 6338874"/>
              <a:gd name="connsiteX2-1235" fmla="*/ 55979 w 11446331"/>
              <a:gd name="connsiteY2-1236" fmla="*/ 2189937 h 6338874"/>
              <a:gd name="connsiteX3-1237" fmla="*/ 78204 w 11446331"/>
              <a:gd name="connsiteY3-1238" fmla="*/ 3558362 h 6338874"/>
              <a:gd name="connsiteX4-1239" fmla="*/ 154404 w 11446331"/>
              <a:gd name="connsiteY4-1240" fmla="*/ 4358462 h 6338874"/>
              <a:gd name="connsiteX5-1241" fmla="*/ 2004 w 11446331"/>
              <a:gd name="connsiteY5-1242" fmla="*/ 5612587 h 6338874"/>
              <a:gd name="connsiteX6-1243" fmla="*/ 284578 w 11446331"/>
              <a:gd name="connsiteY6-1244" fmla="*/ 6285687 h 6338874"/>
              <a:gd name="connsiteX7-1245" fmla="*/ 843379 w 11446331"/>
              <a:gd name="connsiteY7-1246" fmla="*/ 6314262 h 6338874"/>
              <a:gd name="connsiteX8-1247" fmla="*/ 2164179 w 11446331"/>
              <a:gd name="connsiteY8-1248" fmla="*/ 6311087 h 6338874"/>
              <a:gd name="connsiteX9-1249" fmla="*/ 3856454 w 11446331"/>
              <a:gd name="connsiteY9-1250" fmla="*/ 6161862 h 6338874"/>
              <a:gd name="connsiteX10-1251" fmla="*/ 5856704 w 11446331"/>
              <a:gd name="connsiteY10-1252" fmla="*/ 6320612 h 6338874"/>
              <a:gd name="connsiteX11-1253" fmla="*/ 7034629 w 11446331"/>
              <a:gd name="connsiteY11-1254" fmla="*/ 6145987 h 6338874"/>
              <a:gd name="connsiteX12-1255" fmla="*/ 8409404 w 11446331"/>
              <a:gd name="connsiteY12-1256" fmla="*/ 6244412 h 6338874"/>
              <a:gd name="connsiteX13-1257" fmla="*/ 10209629 w 11446331"/>
              <a:gd name="connsiteY13-1258" fmla="*/ 6190437 h 6338874"/>
              <a:gd name="connsiteX14-1259" fmla="*/ 11346279 w 11446331"/>
              <a:gd name="connsiteY14-1260" fmla="*/ 6190437 h 6338874"/>
              <a:gd name="connsiteX15-1261" fmla="*/ 11339929 w 11446331"/>
              <a:gd name="connsiteY15-1262" fmla="*/ 5139512 h 6338874"/>
              <a:gd name="connsiteX16-1263" fmla="*/ 10911304 w 11446331"/>
              <a:gd name="connsiteY16-1264" fmla="*/ 4034612 h 6338874"/>
              <a:gd name="connsiteX17-1265" fmla="*/ 11178004 w 11446331"/>
              <a:gd name="connsiteY17-1266" fmla="*/ 2878912 h 6338874"/>
              <a:gd name="connsiteX18-1267" fmla="*/ 11139904 w 11446331"/>
              <a:gd name="connsiteY18-1268" fmla="*/ 1837512 h 6338874"/>
              <a:gd name="connsiteX19-1269" fmla="*/ 11381204 w 11446331"/>
              <a:gd name="connsiteY19-1270" fmla="*/ 796112 h 6338874"/>
              <a:gd name="connsiteX20-1271" fmla="*/ 11063704 w 11446331"/>
              <a:gd name="connsiteY20-1272" fmla="*/ 262712 h 6338874"/>
              <a:gd name="connsiteX21-1273" fmla="*/ 10111204 w 11446331"/>
              <a:gd name="connsiteY21-1274" fmla="*/ 631012 h 6338874"/>
              <a:gd name="connsiteX22-1275" fmla="*/ 9171404 w 11446331"/>
              <a:gd name="connsiteY22-1276" fmla="*/ 123012 h 6338874"/>
              <a:gd name="connsiteX23-1277" fmla="*/ 7888704 w 11446331"/>
              <a:gd name="connsiteY23-1278" fmla="*/ 643712 h 6338874"/>
              <a:gd name="connsiteX24-1279" fmla="*/ 6758404 w 11446331"/>
              <a:gd name="connsiteY24-1280" fmla="*/ 135712 h 6338874"/>
              <a:gd name="connsiteX25-1281" fmla="*/ 5285204 w 11446331"/>
              <a:gd name="connsiteY25-1282" fmla="*/ 719912 h 6338874"/>
              <a:gd name="connsiteX26-1283" fmla="*/ 4701004 w 11446331"/>
              <a:gd name="connsiteY26-1284" fmla="*/ 148412 h 6338874"/>
              <a:gd name="connsiteX27-1285" fmla="*/ 3316704 w 11446331"/>
              <a:gd name="connsiteY27-1286" fmla="*/ 478612 h 6338874"/>
              <a:gd name="connsiteX28-1287" fmla="*/ 2046704 w 11446331"/>
              <a:gd name="connsiteY28-1288" fmla="*/ 173812 h 6338874"/>
              <a:gd name="connsiteX29-1289" fmla="*/ 1278354 w 11446331"/>
              <a:gd name="connsiteY29-1290" fmla="*/ 72212 h 6338874"/>
              <a:gd name="connsiteX30-1291" fmla="*/ 421104 w 11446331"/>
              <a:gd name="connsiteY30-1292" fmla="*/ 59512 h 6338874"/>
              <a:gd name="connsiteX0-1293" fmla="*/ 421104 w 11427936"/>
              <a:gd name="connsiteY0-1294" fmla="*/ 59512 h 6338874"/>
              <a:gd name="connsiteX1-1295" fmla="*/ 97254 w 11427936"/>
              <a:gd name="connsiteY1-1296" fmla="*/ 881837 h 6338874"/>
              <a:gd name="connsiteX2-1297" fmla="*/ 55979 w 11427936"/>
              <a:gd name="connsiteY2-1298" fmla="*/ 2189937 h 6338874"/>
              <a:gd name="connsiteX3-1299" fmla="*/ 78204 w 11427936"/>
              <a:gd name="connsiteY3-1300" fmla="*/ 3558362 h 6338874"/>
              <a:gd name="connsiteX4-1301" fmla="*/ 154404 w 11427936"/>
              <a:gd name="connsiteY4-1302" fmla="*/ 4358462 h 6338874"/>
              <a:gd name="connsiteX5-1303" fmla="*/ 2004 w 11427936"/>
              <a:gd name="connsiteY5-1304" fmla="*/ 5612587 h 6338874"/>
              <a:gd name="connsiteX6-1305" fmla="*/ 284578 w 11427936"/>
              <a:gd name="connsiteY6-1306" fmla="*/ 6285687 h 6338874"/>
              <a:gd name="connsiteX7-1307" fmla="*/ 843379 w 11427936"/>
              <a:gd name="connsiteY7-1308" fmla="*/ 6314262 h 6338874"/>
              <a:gd name="connsiteX8-1309" fmla="*/ 2164179 w 11427936"/>
              <a:gd name="connsiteY8-1310" fmla="*/ 6311087 h 6338874"/>
              <a:gd name="connsiteX9-1311" fmla="*/ 3856454 w 11427936"/>
              <a:gd name="connsiteY9-1312" fmla="*/ 6161862 h 6338874"/>
              <a:gd name="connsiteX10-1313" fmla="*/ 5856704 w 11427936"/>
              <a:gd name="connsiteY10-1314" fmla="*/ 6320612 h 6338874"/>
              <a:gd name="connsiteX11-1315" fmla="*/ 7034629 w 11427936"/>
              <a:gd name="connsiteY11-1316" fmla="*/ 6145987 h 6338874"/>
              <a:gd name="connsiteX12-1317" fmla="*/ 8409404 w 11427936"/>
              <a:gd name="connsiteY12-1318" fmla="*/ 6244412 h 6338874"/>
              <a:gd name="connsiteX13-1319" fmla="*/ 10209629 w 11427936"/>
              <a:gd name="connsiteY13-1320" fmla="*/ 6190437 h 6338874"/>
              <a:gd name="connsiteX14-1321" fmla="*/ 11346279 w 11427936"/>
              <a:gd name="connsiteY14-1322" fmla="*/ 6190437 h 6338874"/>
              <a:gd name="connsiteX15-1323" fmla="*/ 11339929 w 11427936"/>
              <a:gd name="connsiteY15-1324" fmla="*/ 5139512 h 6338874"/>
              <a:gd name="connsiteX16-1325" fmla="*/ 11358979 w 11427936"/>
              <a:gd name="connsiteY16-1326" fmla="*/ 4015562 h 6338874"/>
              <a:gd name="connsiteX17-1327" fmla="*/ 11178004 w 11427936"/>
              <a:gd name="connsiteY17-1328" fmla="*/ 2878912 h 6338874"/>
              <a:gd name="connsiteX18-1329" fmla="*/ 11139904 w 11427936"/>
              <a:gd name="connsiteY18-1330" fmla="*/ 1837512 h 6338874"/>
              <a:gd name="connsiteX19-1331" fmla="*/ 11381204 w 11427936"/>
              <a:gd name="connsiteY19-1332" fmla="*/ 796112 h 6338874"/>
              <a:gd name="connsiteX20-1333" fmla="*/ 11063704 w 11427936"/>
              <a:gd name="connsiteY20-1334" fmla="*/ 262712 h 6338874"/>
              <a:gd name="connsiteX21-1335" fmla="*/ 10111204 w 11427936"/>
              <a:gd name="connsiteY21-1336" fmla="*/ 631012 h 6338874"/>
              <a:gd name="connsiteX22-1337" fmla="*/ 9171404 w 11427936"/>
              <a:gd name="connsiteY22-1338" fmla="*/ 123012 h 6338874"/>
              <a:gd name="connsiteX23-1339" fmla="*/ 7888704 w 11427936"/>
              <a:gd name="connsiteY23-1340" fmla="*/ 643712 h 6338874"/>
              <a:gd name="connsiteX24-1341" fmla="*/ 6758404 w 11427936"/>
              <a:gd name="connsiteY24-1342" fmla="*/ 135712 h 6338874"/>
              <a:gd name="connsiteX25-1343" fmla="*/ 5285204 w 11427936"/>
              <a:gd name="connsiteY25-1344" fmla="*/ 719912 h 6338874"/>
              <a:gd name="connsiteX26-1345" fmla="*/ 4701004 w 11427936"/>
              <a:gd name="connsiteY26-1346" fmla="*/ 148412 h 6338874"/>
              <a:gd name="connsiteX27-1347" fmla="*/ 3316704 w 11427936"/>
              <a:gd name="connsiteY27-1348" fmla="*/ 478612 h 6338874"/>
              <a:gd name="connsiteX28-1349" fmla="*/ 2046704 w 11427936"/>
              <a:gd name="connsiteY28-1350" fmla="*/ 173812 h 6338874"/>
              <a:gd name="connsiteX29-1351" fmla="*/ 1278354 w 11427936"/>
              <a:gd name="connsiteY29-1352" fmla="*/ 72212 h 6338874"/>
              <a:gd name="connsiteX30-1353" fmla="*/ 421104 w 11427936"/>
              <a:gd name="connsiteY30-1354" fmla="*/ 59512 h 6338874"/>
              <a:gd name="connsiteX0-1355" fmla="*/ 421104 w 11427936"/>
              <a:gd name="connsiteY0-1356" fmla="*/ 59512 h 6338874"/>
              <a:gd name="connsiteX1-1357" fmla="*/ 97254 w 11427936"/>
              <a:gd name="connsiteY1-1358" fmla="*/ 881837 h 6338874"/>
              <a:gd name="connsiteX2-1359" fmla="*/ 55979 w 11427936"/>
              <a:gd name="connsiteY2-1360" fmla="*/ 2189937 h 6338874"/>
              <a:gd name="connsiteX3-1361" fmla="*/ 78204 w 11427936"/>
              <a:gd name="connsiteY3-1362" fmla="*/ 3558362 h 6338874"/>
              <a:gd name="connsiteX4-1363" fmla="*/ 154404 w 11427936"/>
              <a:gd name="connsiteY4-1364" fmla="*/ 4358462 h 6338874"/>
              <a:gd name="connsiteX5-1365" fmla="*/ 2004 w 11427936"/>
              <a:gd name="connsiteY5-1366" fmla="*/ 5612587 h 6338874"/>
              <a:gd name="connsiteX6-1367" fmla="*/ 284578 w 11427936"/>
              <a:gd name="connsiteY6-1368" fmla="*/ 6285687 h 6338874"/>
              <a:gd name="connsiteX7-1369" fmla="*/ 843379 w 11427936"/>
              <a:gd name="connsiteY7-1370" fmla="*/ 6314262 h 6338874"/>
              <a:gd name="connsiteX8-1371" fmla="*/ 2164179 w 11427936"/>
              <a:gd name="connsiteY8-1372" fmla="*/ 6311087 h 6338874"/>
              <a:gd name="connsiteX9-1373" fmla="*/ 3856454 w 11427936"/>
              <a:gd name="connsiteY9-1374" fmla="*/ 6161862 h 6338874"/>
              <a:gd name="connsiteX10-1375" fmla="*/ 5856704 w 11427936"/>
              <a:gd name="connsiteY10-1376" fmla="*/ 6320612 h 6338874"/>
              <a:gd name="connsiteX11-1377" fmla="*/ 7034629 w 11427936"/>
              <a:gd name="connsiteY11-1378" fmla="*/ 6145987 h 6338874"/>
              <a:gd name="connsiteX12-1379" fmla="*/ 8409404 w 11427936"/>
              <a:gd name="connsiteY12-1380" fmla="*/ 6244412 h 6338874"/>
              <a:gd name="connsiteX13-1381" fmla="*/ 10209629 w 11427936"/>
              <a:gd name="connsiteY13-1382" fmla="*/ 6190437 h 6338874"/>
              <a:gd name="connsiteX14-1383" fmla="*/ 11346279 w 11427936"/>
              <a:gd name="connsiteY14-1384" fmla="*/ 6190437 h 6338874"/>
              <a:gd name="connsiteX15-1385" fmla="*/ 11339929 w 11427936"/>
              <a:gd name="connsiteY15-1386" fmla="*/ 5139512 h 6338874"/>
              <a:gd name="connsiteX16-1387" fmla="*/ 11358979 w 11427936"/>
              <a:gd name="connsiteY16-1388" fmla="*/ 4015562 h 6338874"/>
              <a:gd name="connsiteX17-1389" fmla="*/ 11387554 w 11427936"/>
              <a:gd name="connsiteY17-1390" fmla="*/ 2812237 h 6338874"/>
              <a:gd name="connsiteX18-1391" fmla="*/ 11139904 w 11427936"/>
              <a:gd name="connsiteY18-1392" fmla="*/ 1837512 h 6338874"/>
              <a:gd name="connsiteX19-1393" fmla="*/ 11381204 w 11427936"/>
              <a:gd name="connsiteY19-1394" fmla="*/ 796112 h 6338874"/>
              <a:gd name="connsiteX20-1395" fmla="*/ 11063704 w 11427936"/>
              <a:gd name="connsiteY20-1396" fmla="*/ 262712 h 6338874"/>
              <a:gd name="connsiteX21-1397" fmla="*/ 10111204 w 11427936"/>
              <a:gd name="connsiteY21-1398" fmla="*/ 631012 h 6338874"/>
              <a:gd name="connsiteX22-1399" fmla="*/ 9171404 w 11427936"/>
              <a:gd name="connsiteY22-1400" fmla="*/ 123012 h 6338874"/>
              <a:gd name="connsiteX23-1401" fmla="*/ 7888704 w 11427936"/>
              <a:gd name="connsiteY23-1402" fmla="*/ 643712 h 6338874"/>
              <a:gd name="connsiteX24-1403" fmla="*/ 6758404 w 11427936"/>
              <a:gd name="connsiteY24-1404" fmla="*/ 135712 h 6338874"/>
              <a:gd name="connsiteX25-1405" fmla="*/ 5285204 w 11427936"/>
              <a:gd name="connsiteY25-1406" fmla="*/ 719912 h 6338874"/>
              <a:gd name="connsiteX26-1407" fmla="*/ 4701004 w 11427936"/>
              <a:gd name="connsiteY26-1408" fmla="*/ 148412 h 6338874"/>
              <a:gd name="connsiteX27-1409" fmla="*/ 3316704 w 11427936"/>
              <a:gd name="connsiteY27-1410" fmla="*/ 478612 h 6338874"/>
              <a:gd name="connsiteX28-1411" fmla="*/ 2046704 w 11427936"/>
              <a:gd name="connsiteY28-1412" fmla="*/ 173812 h 6338874"/>
              <a:gd name="connsiteX29-1413" fmla="*/ 1278354 w 11427936"/>
              <a:gd name="connsiteY29-1414" fmla="*/ 72212 h 6338874"/>
              <a:gd name="connsiteX30-1415" fmla="*/ 421104 w 11427936"/>
              <a:gd name="connsiteY30-1416" fmla="*/ 59512 h 6338874"/>
              <a:gd name="connsiteX0-1417" fmla="*/ 421104 w 11427936"/>
              <a:gd name="connsiteY0-1418" fmla="*/ 59512 h 6338874"/>
              <a:gd name="connsiteX1-1419" fmla="*/ 97254 w 11427936"/>
              <a:gd name="connsiteY1-1420" fmla="*/ 881837 h 6338874"/>
              <a:gd name="connsiteX2-1421" fmla="*/ 55979 w 11427936"/>
              <a:gd name="connsiteY2-1422" fmla="*/ 2189937 h 6338874"/>
              <a:gd name="connsiteX3-1423" fmla="*/ 78204 w 11427936"/>
              <a:gd name="connsiteY3-1424" fmla="*/ 3558362 h 6338874"/>
              <a:gd name="connsiteX4-1425" fmla="*/ 154404 w 11427936"/>
              <a:gd name="connsiteY4-1426" fmla="*/ 4358462 h 6338874"/>
              <a:gd name="connsiteX5-1427" fmla="*/ 2004 w 11427936"/>
              <a:gd name="connsiteY5-1428" fmla="*/ 5612587 h 6338874"/>
              <a:gd name="connsiteX6-1429" fmla="*/ 284578 w 11427936"/>
              <a:gd name="connsiteY6-1430" fmla="*/ 6285687 h 6338874"/>
              <a:gd name="connsiteX7-1431" fmla="*/ 843379 w 11427936"/>
              <a:gd name="connsiteY7-1432" fmla="*/ 6314262 h 6338874"/>
              <a:gd name="connsiteX8-1433" fmla="*/ 2164179 w 11427936"/>
              <a:gd name="connsiteY8-1434" fmla="*/ 6311087 h 6338874"/>
              <a:gd name="connsiteX9-1435" fmla="*/ 3856454 w 11427936"/>
              <a:gd name="connsiteY9-1436" fmla="*/ 6161862 h 6338874"/>
              <a:gd name="connsiteX10-1437" fmla="*/ 5856704 w 11427936"/>
              <a:gd name="connsiteY10-1438" fmla="*/ 6320612 h 6338874"/>
              <a:gd name="connsiteX11-1439" fmla="*/ 7034629 w 11427936"/>
              <a:gd name="connsiteY11-1440" fmla="*/ 6145987 h 6338874"/>
              <a:gd name="connsiteX12-1441" fmla="*/ 8409404 w 11427936"/>
              <a:gd name="connsiteY12-1442" fmla="*/ 6244412 h 6338874"/>
              <a:gd name="connsiteX13-1443" fmla="*/ 10209629 w 11427936"/>
              <a:gd name="connsiteY13-1444" fmla="*/ 6190437 h 6338874"/>
              <a:gd name="connsiteX14-1445" fmla="*/ 11346279 w 11427936"/>
              <a:gd name="connsiteY14-1446" fmla="*/ 6190437 h 6338874"/>
              <a:gd name="connsiteX15-1447" fmla="*/ 11339929 w 11427936"/>
              <a:gd name="connsiteY15-1448" fmla="*/ 5139512 h 6338874"/>
              <a:gd name="connsiteX16-1449" fmla="*/ 11358979 w 11427936"/>
              <a:gd name="connsiteY16-1450" fmla="*/ 4015562 h 6338874"/>
              <a:gd name="connsiteX17-1451" fmla="*/ 11387554 w 11427936"/>
              <a:gd name="connsiteY17-1452" fmla="*/ 2812237 h 6338874"/>
              <a:gd name="connsiteX18-1453" fmla="*/ 11387554 w 11427936"/>
              <a:gd name="connsiteY18-1454" fmla="*/ 1837512 h 6338874"/>
              <a:gd name="connsiteX19-1455" fmla="*/ 11381204 w 11427936"/>
              <a:gd name="connsiteY19-1456" fmla="*/ 796112 h 6338874"/>
              <a:gd name="connsiteX20-1457" fmla="*/ 11063704 w 11427936"/>
              <a:gd name="connsiteY20-1458" fmla="*/ 262712 h 6338874"/>
              <a:gd name="connsiteX21-1459" fmla="*/ 10111204 w 11427936"/>
              <a:gd name="connsiteY21-1460" fmla="*/ 631012 h 6338874"/>
              <a:gd name="connsiteX22-1461" fmla="*/ 9171404 w 11427936"/>
              <a:gd name="connsiteY22-1462" fmla="*/ 123012 h 6338874"/>
              <a:gd name="connsiteX23-1463" fmla="*/ 7888704 w 11427936"/>
              <a:gd name="connsiteY23-1464" fmla="*/ 643712 h 6338874"/>
              <a:gd name="connsiteX24-1465" fmla="*/ 6758404 w 11427936"/>
              <a:gd name="connsiteY24-1466" fmla="*/ 135712 h 6338874"/>
              <a:gd name="connsiteX25-1467" fmla="*/ 5285204 w 11427936"/>
              <a:gd name="connsiteY25-1468" fmla="*/ 719912 h 6338874"/>
              <a:gd name="connsiteX26-1469" fmla="*/ 4701004 w 11427936"/>
              <a:gd name="connsiteY26-1470" fmla="*/ 148412 h 6338874"/>
              <a:gd name="connsiteX27-1471" fmla="*/ 3316704 w 11427936"/>
              <a:gd name="connsiteY27-1472" fmla="*/ 478612 h 6338874"/>
              <a:gd name="connsiteX28-1473" fmla="*/ 2046704 w 11427936"/>
              <a:gd name="connsiteY28-1474" fmla="*/ 173812 h 6338874"/>
              <a:gd name="connsiteX29-1475" fmla="*/ 1278354 w 11427936"/>
              <a:gd name="connsiteY29-1476" fmla="*/ 72212 h 6338874"/>
              <a:gd name="connsiteX30-1477" fmla="*/ 421104 w 11427936"/>
              <a:gd name="connsiteY30-1478" fmla="*/ 59512 h 6338874"/>
              <a:gd name="connsiteX0-1479" fmla="*/ 421104 w 11480793"/>
              <a:gd name="connsiteY0-1480" fmla="*/ 59512 h 6338874"/>
              <a:gd name="connsiteX1-1481" fmla="*/ 97254 w 11480793"/>
              <a:gd name="connsiteY1-1482" fmla="*/ 881837 h 6338874"/>
              <a:gd name="connsiteX2-1483" fmla="*/ 55979 w 11480793"/>
              <a:gd name="connsiteY2-1484" fmla="*/ 2189937 h 6338874"/>
              <a:gd name="connsiteX3-1485" fmla="*/ 78204 w 11480793"/>
              <a:gd name="connsiteY3-1486" fmla="*/ 3558362 h 6338874"/>
              <a:gd name="connsiteX4-1487" fmla="*/ 154404 w 11480793"/>
              <a:gd name="connsiteY4-1488" fmla="*/ 4358462 h 6338874"/>
              <a:gd name="connsiteX5-1489" fmla="*/ 2004 w 11480793"/>
              <a:gd name="connsiteY5-1490" fmla="*/ 5612587 h 6338874"/>
              <a:gd name="connsiteX6-1491" fmla="*/ 284578 w 11480793"/>
              <a:gd name="connsiteY6-1492" fmla="*/ 6285687 h 6338874"/>
              <a:gd name="connsiteX7-1493" fmla="*/ 843379 w 11480793"/>
              <a:gd name="connsiteY7-1494" fmla="*/ 6314262 h 6338874"/>
              <a:gd name="connsiteX8-1495" fmla="*/ 2164179 w 11480793"/>
              <a:gd name="connsiteY8-1496" fmla="*/ 6311087 h 6338874"/>
              <a:gd name="connsiteX9-1497" fmla="*/ 3856454 w 11480793"/>
              <a:gd name="connsiteY9-1498" fmla="*/ 6161862 h 6338874"/>
              <a:gd name="connsiteX10-1499" fmla="*/ 5856704 w 11480793"/>
              <a:gd name="connsiteY10-1500" fmla="*/ 6320612 h 6338874"/>
              <a:gd name="connsiteX11-1501" fmla="*/ 7034629 w 11480793"/>
              <a:gd name="connsiteY11-1502" fmla="*/ 6145987 h 6338874"/>
              <a:gd name="connsiteX12-1503" fmla="*/ 8409404 w 11480793"/>
              <a:gd name="connsiteY12-1504" fmla="*/ 6244412 h 6338874"/>
              <a:gd name="connsiteX13-1505" fmla="*/ 10209629 w 11480793"/>
              <a:gd name="connsiteY13-1506" fmla="*/ 6190437 h 6338874"/>
              <a:gd name="connsiteX14-1507" fmla="*/ 11346279 w 11480793"/>
              <a:gd name="connsiteY14-1508" fmla="*/ 6190437 h 6338874"/>
              <a:gd name="connsiteX15-1509" fmla="*/ 11339929 w 11480793"/>
              <a:gd name="connsiteY15-1510" fmla="*/ 5139512 h 6338874"/>
              <a:gd name="connsiteX16-1511" fmla="*/ 11358979 w 11480793"/>
              <a:gd name="connsiteY16-1512" fmla="*/ 4015562 h 6338874"/>
              <a:gd name="connsiteX17-1513" fmla="*/ 11387554 w 11480793"/>
              <a:gd name="connsiteY17-1514" fmla="*/ 2812237 h 6338874"/>
              <a:gd name="connsiteX18-1515" fmla="*/ 11387554 w 11480793"/>
              <a:gd name="connsiteY18-1516" fmla="*/ 1837512 h 6338874"/>
              <a:gd name="connsiteX19-1517" fmla="*/ 11466929 w 11480793"/>
              <a:gd name="connsiteY19-1518" fmla="*/ 729437 h 6338874"/>
              <a:gd name="connsiteX20-1519" fmla="*/ 11063704 w 11480793"/>
              <a:gd name="connsiteY20-1520" fmla="*/ 262712 h 6338874"/>
              <a:gd name="connsiteX21-1521" fmla="*/ 10111204 w 11480793"/>
              <a:gd name="connsiteY21-1522" fmla="*/ 631012 h 6338874"/>
              <a:gd name="connsiteX22-1523" fmla="*/ 9171404 w 11480793"/>
              <a:gd name="connsiteY22-1524" fmla="*/ 123012 h 6338874"/>
              <a:gd name="connsiteX23-1525" fmla="*/ 7888704 w 11480793"/>
              <a:gd name="connsiteY23-1526" fmla="*/ 643712 h 6338874"/>
              <a:gd name="connsiteX24-1527" fmla="*/ 6758404 w 11480793"/>
              <a:gd name="connsiteY24-1528" fmla="*/ 135712 h 6338874"/>
              <a:gd name="connsiteX25-1529" fmla="*/ 5285204 w 11480793"/>
              <a:gd name="connsiteY25-1530" fmla="*/ 719912 h 6338874"/>
              <a:gd name="connsiteX26-1531" fmla="*/ 4701004 w 11480793"/>
              <a:gd name="connsiteY26-1532" fmla="*/ 148412 h 6338874"/>
              <a:gd name="connsiteX27-1533" fmla="*/ 3316704 w 11480793"/>
              <a:gd name="connsiteY27-1534" fmla="*/ 478612 h 6338874"/>
              <a:gd name="connsiteX28-1535" fmla="*/ 2046704 w 11480793"/>
              <a:gd name="connsiteY28-1536" fmla="*/ 173812 h 6338874"/>
              <a:gd name="connsiteX29-1537" fmla="*/ 1278354 w 11480793"/>
              <a:gd name="connsiteY29-1538" fmla="*/ 72212 h 6338874"/>
              <a:gd name="connsiteX30-1539" fmla="*/ 421104 w 11480793"/>
              <a:gd name="connsiteY30-1540" fmla="*/ 59512 h 6338874"/>
              <a:gd name="connsiteX0-1541" fmla="*/ 421104 w 11471809"/>
              <a:gd name="connsiteY0-1542" fmla="*/ 59512 h 6338874"/>
              <a:gd name="connsiteX1-1543" fmla="*/ 97254 w 11471809"/>
              <a:gd name="connsiteY1-1544" fmla="*/ 881837 h 6338874"/>
              <a:gd name="connsiteX2-1545" fmla="*/ 55979 w 11471809"/>
              <a:gd name="connsiteY2-1546" fmla="*/ 2189937 h 6338874"/>
              <a:gd name="connsiteX3-1547" fmla="*/ 78204 w 11471809"/>
              <a:gd name="connsiteY3-1548" fmla="*/ 3558362 h 6338874"/>
              <a:gd name="connsiteX4-1549" fmla="*/ 154404 w 11471809"/>
              <a:gd name="connsiteY4-1550" fmla="*/ 4358462 h 6338874"/>
              <a:gd name="connsiteX5-1551" fmla="*/ 2004 w 11471809"/>
              <a:gd name="connsiteY5-1552" fmla="*/ 5612587 h 6338874"/>
              <a:gd name="connsiteX6-1553" fmla="*/ 284578 w 11471809"/>
              <a:gd name="connsiteY6-1554" fmla="*/ 6285687 h 6338874"/>
              <a:gd name="connsiteX7-1555" fmla="*/ 843379 w 11471809"/>
              <a:gd name="connsiteY7-1556" fmla="*/ 6314262 h 6338874"/>
              <a:gd name="connsiteX8-1557" fmla="*/ 2164179 w 11471809"/>
              <a:gd name="connsiteY8-1558" fmla="*/ 6311087 h 6338874"/>
              <a:gd name="connsiteX9-1559" fmla="*/ 3856454 w 11471809"/>
              <a:gd name="connsiteY9-1560" fmla="*/ 6161862 h 6338874"/>
              <a:gd name="connsiteX10-1561" fmla="*/ 5856704 w 11471809"/>
              <a:gd name="connsiteY10-1562" fmla="*/ 6320612 h 6338874"/>
              <a:gd name="connsiteX11-1563" fmla="*/ 7034629 w 11471809"/>
              <a:gd name="connsiteY11-1564" fmla="*/ 6145987 h 6338874"/>
              <a:gd name="connsiteX12-1565" fmla="*/ 8409404 w 11471809"/>
              <a:gd name="connsiteY12-1566" fmla="*/ 6244412 h 6338874"/>
              <a:gd name="connsiteX13-1567" fmla="*/ 10209629 w 11471809"/>
              <a:gd name="connsiteY13-1568" fmla="*/ 6190437 h 6338874"/>
              <a:gd name="connsiteX14-1569" fmla="*/ 11346279 w 11471809"/>
              <a:gd name="connsiteY14-1570" fmla="*/ 6190437 h 6338874"/>
              <a:gd name="connsiteX15-1571" fmla="*/ 11339929 w 11471809"/>
              <a:gd name="connsiteY15-1572" fmla="*/ 5139512 h 6338874"/>
              <a:gd name="connsiteX16-1573" fmla="*/ 11358979 w 11471809"/>
              <a:gd name="connsiteY16-1574" fmla="*/ 4015562 h 6338874"/>
              <a:gd name="connsiteX17-1575" fmla="*/ 11387554 w 11471809"/>
              <a:gd name="connsiteY17-1576" fmla="*/ 2812237 h 6338874"/>
              <a:gd name="connsiteX18-1577" fmla="*/ 11387554 w 11471809"/>
              <a:gd name="connsiteY18-1578" fmla="*/ 1837512 h 6338874"/>
              <a:gd name="connsiteX19-1579" fmla="*/ 11466929 w 11471809"/>
              <a:gd name="connsiteY19-1580" fmla="*/ 729437 h 6338874"/>
              <a:gd name="connsiteX20-1581" fmla="*/ 11225629 w 11471809"/>
              <a:gd name="connsiteY20-1582" fmla="*/ 215087 h 6338874"/>
              <a:gd name="connsiteX21-1583" fmla="*/ 10111204 w 11471809"/>
              <a:gd name="connsiteY21-1584" fmla="*/ 631012 h 6338874"/>
              <a:gd name="connsiteX22-1585" fmla="*/ 9171404 w 11471809"/>
              <a:gd name="connsiteY22-1586" fmla="*/ 123012 h 6338874"/>
              <a:gd name="connsiteX23-1587" fmla="*/ 7888704 w 11471809"/>
              <a:gd name="connsiteY23-1588" fmla="*/ 643712 h 6338874"/>
              <a:gd name="connsiteX24-1589" fmla="*/ 6758404 w 11471809"/>
              <a:gd name="connsiteY24-1590" fmla="*/ 135712 h 6338874"/>
              <a:gd name="connsiteX25-1591" fmla="*/ 5285204 w 11471809"/>
              <a:gd name="connsiteY25-1592" fmla="*/ 719912 h 6338874"/>
              <a:gd name="connsiteX26-1593" fmla="*/ 4701004 w 11471809"/>
              <a:gd name="connsiteY26-1594" fmla="*/ 148412 h 6338874"/>
              <a:gd name="connsiteX27-1595" fmla="*/ 3316704 w 11471809"/>
              <a:gd name="connsiteY27-1596" fmla="*/ 478612 h 6338874"/>
              <a:gd name="connsiteX28-1597" fmla="*/ 2046704 w 11471809"/>
              <a:gd name="connsiteY28-1598" fmla="*/ 173812 h 6338874"/>
              <a:gd name="connsiteX29-1599" fmla="*/ 1278354 w 11471809"/>
              <a:gd name="connsiteY29-1600" fmla="*/ 72212 h 6338874"/>
              <a:gd name="connsiteX30-1601" fmla="*/ 421104 w 11471809"/>
              <a:gd name="connsiteY30-1602" fmla="*/ 59512 h 6338874"/>
              <a:gd name="connsiteX0-1603" fmla="*/ 421104 w 11471809"/>
              <a:gd name="connsiteY0-1604" fmla="*/ 59512 h 6338874"/>
              <a:gd name="connsiteX1-1605" fmla="*/ 97254 w 11471809"/>
              <a:gd name="connsiteY1-1606" fmla="*/ 881837 h 6338874"/>
              <a:gd name="connsiteX2-1607" fmla="*/ 55979 w 11471809"/>
              <a:gd name="connsiteY2-1608" fmla="*/ 2189937 h 6338874"/>
              <a:gd name="connsiteX3-1609" fmla="*/ 78204 w 11471809"/>
              <a:gd name="connsiteY3-1610" fmla="*/ 3558362 h 6338874"/>
              <a:gd name="connsiteX4-1611" fmla="*/ 154404 w 11471809"/>
              <a:gd name="connsiteY4-1612" fmla="*/ 4358462 h 6338874"/>
              <a:gd name="connsiteX5-1613" fmla="*/ 2004 w 11471809"/>
              <a:gd name="connsiteY5-1614" fmla="*/ 5612587 h 6338874"/>
              <a:gd name="connsiteX6-1615" fmla="*/ 284578 w 11471809"/>
              <a:gd name="connsiteY6-1616" fmla="*/ 6285687 h 6338874"/>
              <a:gd name="connsiteX7-1617" fmla="*/ 843379 w 11471809"/>
              <a:gd name="connsiteY7-1618" fmla="*/ 6314262 h 6338874"/>
              <a:gd name="connsiteX8-1619" fmla="*/ 2164179 w 11471809"/>
              <a:gd name="connsiteY8-1620" fmla="*/ 6311087 h 6338874"/>
              <a:gd name="connsiteX9-1621" fmla="*/ 3856454 w 11471809"/>
              <a:gd name="connsiteY9-1622" fmla="*/ 6161862 h 6338874"/>
              <a:gd name="connsiteX10-1623" fmla="*/ 5856704 w 11471809"/>
              <a:gd name="connsiteY10-1624" fmla="*/ 6320612 h 6338874"/>
              <a:gd name="connsiteX11-1625" fmla="*/ 7034629 w 11471809"/>
              <a:gd name="connsiteY11-1626" fmla="*/ 6145987 h 6338874"/>
              <a:gd name="connsiteX12-1627" fmla="*/ 8409404 w 11471809"/>
              <a:gd name="connsiteY12-1628" fmla="*/ 6244412 h 6338874"/>
              <a:gd name="connsiteX13-1629" fmla="*/ 10209629 w 11471809"/>
              <a:gd name="connsiteY13-1630" fmla="*/ 6190437 h 6338874"/>
              <a:gd name="connsiteX14-1631" fmla="*/ 11346279 w 11471809"/>
              <a:gd name="connsiteY14-1632" fmla="*/ 6190437 h 6338874"/>
              <a:gd name="connsiteX15-1633" fmla="*/ 11339929 w 11471809"/>
              <a:gd name="connsiteY15-1634" fmla="*/ 5139512 h 6338874"/>
              <a:gd name="connsiteX16-1635" fmla="*/ 11358979 w 11471809"/>
              <a:gd name="connsiteY16-1636" fmla="*/ 4015562 h 6338874"/>
              <a:gd name="connsiteX17-1637" fmla="*/ 11387554 w 11471809"/>
              <a:gd name="connsiteY17-1638" fmla="*/ 2812237 h 6338874"/>
              <a:gd name="connsiteX18-1639" fmla="*/ 11387554 w 11471809"/>
              <a:gd name="connsiteY18-1640" fmla="*/ 1837512 h 6338874"/>
              <a:gd name="connsiteX19-1641" fmla="*/ 11466929 w 11471809"/>
              <a:gd name="connsiteY19-1642" fmla="*/ 729437 h 6338874"/>
              <a:gd name="connsiteX20-1643" fmla="*/ 11225629 w 11471809"/>
              <a:gd name="connsiteY20-1644" fmla="*/ 215087 h 6338874"/>
              <a:gd name="connsiteX21-1645" fmla="*/ 10330279 w 11471809"/>
              <a:gd name="connsiteY21-1646" fmla="*/ 421462 h 6338874"/>
              <a:gd name="connsiteX22-1647" fmla="*/ 9171404 w 11471809"/>
              <a:gd name="connsiteY22-1648" fmla="*/ 123012 h 6338874"/>
              <a:gd name="connsiteX23-1649" fmla="*/ 7888704 w 11471809"/>
              <a:gd name="connsiteY23-1650" fmla="*/ 643712 h 6338874"/>
              <a:gd name="connsiteX24-1651" fmla="*/ 6758404 w 11471809"/>
              <a:gd name="connsiteY24-1652" fmla="*/ 135712 h 6338874"/>
              <a:gd name="connsiteX25-1653" fmla="*/ 5285204 w 11471809"/>
              <a:gd name="connsiteY25-1654" fmla="*/ 719912 h 6338874"/>
              <a:gd name="connsiteX26-1655" fmla="*/ 4701004 w 11471809"/>
              <a:gd name="connsiteY26-1656" fmla="*/ 148412 h 6338874"/>
              <a:gd name="connsiteX27-1657" fmla="*/ 3316704 w 11471809"/>
              <a:gd name="connsiteY27-1658" fmla="*/ 478612 h 6338874"/>
              <a:gd name="connsiteX28-1659" fmla="*/ 2046704 w 11471809"/>
              <a:gd name="connsiteY28-1660" fmla="*/ 173812 h 6338874"/>
              <a:gd name="connsiteX29-1661" fmla="*/ 1278354 w 11471809"/>
              <a:gd name="connsiteY29-1662" fmla="*/ 72212 h 6338874"/>
              <a:gd name="connsiteX30-1663" fmla="*/ 421104 w 11471809"/>
              <a:gd name="connsiteY30-1664" fmla="*/ 59512 h 6338874"/>
              <a:gd name="connsiteX0-1665" fmla="*/ 421104 w 11471809"/>
              <a:gd name="connsiteY0-1666" fmla="*/ 59512 h 6338874"/>
              <a:gd name="connsiteX1-1667" fmla="*/ 97254 w 11471809"/>
              <a:gd name="connsiteY1-1668" fmla="*/ 881837 h 6338874"/>
              <a:gd name="connsiteX2-1669" fmla="*/ 55979 w 11471809"/>
              <a:gd name="connsiteY2-1670" fmla="*/ 2189937 h 6338874"/>
              <a:gd name="connsiteX3-1671" fmla="*/ 78204 w 11471809"/>
              <a:gd name="connsiteY3-1672" fmla="*/ 3558362 h 6338874"/>
              <a:gd name="connsiteX4-1673" fmla="*/ 154404 w 11471809"/>
              <a:gd name="connsiteY4-1674" fmla="*/ 4358462 h 6338874"/>
              <a:gd name="connsiteX5-1675" fmla="*/ 2004 w 11471809"/>
              <a:gd name="connsiteY5-1676" fmla="*/ 5612587 h 6338874"/>
              <a:gd name="connsiteX6-1677" fmla="*/ 284578 w 11471809"/>
              <a:gd name="connsiteY6-1678" fmla="*/ 6285687 h 6338874"/>
              <a:gd name="connsiteX7-1679" fmla="*/ 843379 w 11471809"/>
              <a:gd name="connsiteY7-1680" fmla="*/ 6314262 h 6338874"/>
              <a:gd name="connsiteX8-1681" fmla="*/ 2164179 w 11471809"/>
              <a:gd name="connsiteY8-1682" fmla="*/ 6311087 h 6338874"/>
              <a:gd name="connsiteX9-1683" fmla="*/ 3856454 w 11471809"/>
              <a:gd name="connsiteY9-1684" fmla="*/ 6161862 h 6338874"/>
              <a:gd name="connsiteX10-1685" fmla="*/ 5856704 w 11471809"/>
              <a:gd name="connsiteY10-1686" fmla="*/ 6320612 h 6338874"/>
              <a:gd name="connsiteX11-1687" fmla="*/ 7034629 w 11471809"/>
              <a:gd name="connsiteY11-1688" fmla="*/ 6145987 h 6338874"/>
              <a:gd name="connsiteX12-1689" fmla="*/ 8409404 w 11471809"/>
              <a:gd name="connsiteY12-1690" fmla="*/ 6244412 h 6338874"/>
              <a:gd name="connsiteX13-1691" fmla="*/ 10209629 w 11471809"/>
              <a:gd name="connsiteY13-1692" fmla="*/ 6190437 h 6338874"/>
              <a:gd name="connsiteX14-1693" fmla="*/ 11346279 w 11471809"/>
              <a:gd name="connsiteY14-1694" fmla="*/ 6190437 h 6338874"/>
              <a:gd name="connsiteX15-1695" fmla="*/ 11339929 w 11471809"/>
              <a:gd name="connsiteY15-1696" fmla="*/ 5139512 h 6338874"/>
              <a:gd name="connsiteX16-1697" fmla="*/ 11358979 w 11471809"/>
              <a:gd name="connsiteY16-1698" fmla="*/ 4015562 h 6338874"/>
              <a:gd name="connsiteX17-1699" fmla="*/ 11387554 w 11471809"/>
              <a:gd name="connsiteY17-1700" fmla="*/ 2812237 h 6338874"/>
              <a:gd name="connsiteX18-1701" fmla="*/ 11387554 w 11471809"/>
              <a:gd name="connsiteY18-1702" fmla="*/ 1837512 h 6338874"/>
              <a:gd name="connsiteX19-1703" fmla="*/ 11466929 w 11471809"/>
              <a:gd name="connsiteY19-1704" fmla="*/ 729437 h 6338874"/>
              <a:gd name="connsiteX20-1705" fmla="*/ 11225629 w 11471809"/>
              <a:gd name="connsiteY20-1706" fmla="*/ 215087 h 6338874"/>
              <a:gd name="connsiteX21-1707" fmla="*/ 10330279 w 11471809"/>
              <a:gd name="connsiteY21-1708" fmla="*/ 392887 h 6338874"/>
              <a:gd name="connsiteX22-1709" fmla="*/ 9171404 w 11471809"/>
              <a:gd name="connsiteY22-1710" fmla="*/ 123012 h 6338874"/>
              <a:gd name="connsiteX23-1711" fmla="*/ 7888704 w 11471809"/>
              <a:gd name="connsiteY23-1712" fmla="*/ 643712 h 6338874"/>
              <a:gd name="connsiteX24-1713" fmla="*/ 6758404 w 11471809"/>
              <a:gd name="connsiteY24-1714" fmla="*/ 135712 h 6338874"/>
              <a:gd name="connsiteX25-1715" fmla="*/ 5285204 w 11471809"/>
              <a:gd name="connsiteY25-1716" fmla="*/ 719912 h 6338874"/>
              <a:gd name="connsiteX26-1717" fmla="*/ 4701004 w 11471809"/>
              <a:gd name="connsiteY26-1718" fmla="*/ 148412 h 6338874"/>
              <a:gd name="connsiteX27-1719" fmla="*/ 3316704 w 11471809"/>
              <a:gd name="connsiteY27-1720" fmla="*/ 478612 h 6338874"/>
              <a:gd name="connsiteX28-1721" fmla="*/ 2046704 w 11471809"/>
              <a:gd name="connsiteY28-1722" fmla="*/ 173812 h 6338874"/>
              <a:gd name="connsiteX29-1723" fmla="*/ 1278354 w 11471809"/>
              <a:gd name="connsiteY29-1724" fmla="*/ 72212 h 6338874"/>
              <a:gd name="connsiteX30-1725" fmla="*/ 421104 w 11471809"/>
              <a:gd name="connsiteY30-1726" fmla="*/ 59512 h 6338874"/>
              <a:gd name="connsiteX0-1727" fmla="*/ 421104 w 11471809"/>
              <a:gd name="connsiteY0-1728" fmla="*/ 59512 h 6338874"/>
              <a:gd name="connsiteX1-1729" fmla="*/ 97254 w 11471809"/>
              <a:gd name="connsiteY1-1730" fmla="*/ 881837 h 6338874"/>
              <a:gd name="connsiteX2-1731" fmla="*/ 55979 w 11471809"/>
              <a:gd name="connsiteY2-1732" fmla="*/ 2189937 h 6338874"/>
              <a:gd name="connsiteX3-1733" fmla="*/ 78204 w 11471809"/>
              <a:gd name="connsiteY3-1734" fmla="*/ 3558362 h 6338874"/>
              <a:gd name="connsiteX4-1735" fmla="*/ 154404 w 11471809"/>
              <a:gd name="connsiteY4-1736" fmla="*/ 4358462 h 6338874"/>
              <a:gd name="connsiteX5-1737" fmla="*/ 2004 w 11471809"/>
              <a:gd name="connsiteY5-1738" fmla="*/ 5612587 h 6338874"/>
              <a:gd name="connsiteX6-1739" fmla="*/ 284578 w 11471809"/>
              <a:gd name="connsiteY6-1740" fmla="*/ 6285687 h 6338874"/>
              <a:gd name="connsiteX7-1741" fmla="*/ 843379 w 11471809"/>
              <a:gd name="connsiteY7-1742" fmla="*/ 6314262 h 6338874"/>
              <a:gd name="connsiteX8-1743" fmla="*/ 2164179 w 11471809"/>
              <a:gd name="connsiteY8-1744" fmla="*/ 6311087 h 6338874"/>
              <a:gd name="connsiteX9-1745" fmla="*/ 3856454 w 11471809"/>
              <a:gd name="connsiteY9-1746" fmla="*/ 6161862 h 6338874"/>
              <a:gd name="connsiteX10-1747" fmla="*/ 5856704 w 11471809"/>
              <a:gd name="connsiteY10-1748" fmla="*/ 6320612 h 6338874"/>
              <a:gd name="connsiteX11-1749" fmla="*/ 7034629 w 11471809"/>
              <a:gd name="connsiteY11-1750" fmla="*/ 6145987 h 6338874"/>
              <a:gd name="connsiteX12-1751" fmla="*/ 8409404 w 11471809"/>
              <a:gd name="connsiteY12-1752" fmla="*/ 6244412 h 6338874"/>
              <a:gd name="connsiteX13-1753" fmla="*/ 10209629 w 11471809"/>
              <a:gd name="connsiteY13-1754" fmla="*/ 6190437 h 6338874"/>
              <a:gd name="connsiteX14-1755" fmla="*/ 11346279 w 11471809"/>
              <a:gd name="connsiteY14-1756" fmla="*/ 6190437 h 6338874"/>
              <a:gd name="connsiteX15-1757" fmla="*/ 11339929 w 11471809"/>
              <a:gd name="connsiteY15-1758" fmla="*/ 5139512 h 6338874"/>
              <a:gd name="connsiteX16-1759" fmla="*/ 11358979 w 11471809"/>
              <a:gd name="connsiteY16-1760" fmla="*/ 4015562 h 6338874"/>
              <a:gd name="connsiteX17-1761" fmla="*/ 11387554 w 11471809"/>
              <a:gd name="connsiteY17-1762" fmla="*/ 2812237 h 6338874"/>
              <a:gd name="connsiteX18-1763" fmla="*/ 11387554 w 11471809"/>
              <a:gd name="connsiteY18-1764" fmla="*/ 1837512 h 6338874"/>
              <a:gd name="connsiteX19-1765" fmla="*/ 11466929 w 11471809"/>
              <a:gd name="connsiteY19-1766" fmla="*/ 729437 h 6338874"/>
              <a:gd name="connsiteX20-1767" fmla="*/ 11225629 w 11471809"/>
              <a:gd name="connsiteY20-1768" fmla="*/ 215087 h 6338874"/>
              <a:gd name="connsiteX21-1769" fmla="*/ 10339804 w 11471809"/>
              <a:gd name="connsiteY21-1770" fmla="*/ 221437 h 6338874"/>
              <a:gd name="connsiteX22-1771" fmla="*/ 9171404 w 11471809"/>
              <a:gd name="connsiteY22-1772" fmla="*/ 123012 h 6338874"/>
              <a:gd name="connsiteX23-1773" fmla="*/ 7888704 w 11471809"/>
              <a:gd name="connsiteY23-1774" fmla="*/ 643712 h 6338874"/>
              <a:gd name="connsiteX24-1775" fmla="*/ 6758404 w 11471809"/>
              <a:gd name="connsiteY24-1776" fmla="*/ 135712 h 6338874"/>
              <a:gd name="connsiteX25-1777" fmla="*/ 5285204 w 11471809"/>
              <a:gd name="connsiteY25-1778" fmla="*/ 719912 h 6338874"/>
              <a:gd name="connsiteX26-1779" fmla="*/ 4701004 w 11471809"/>
              <a:gd name="connsiteY26-1780" fmla="*/ 148412 h 6338874"/>
              <a:gd name="connsiteX27-1781" fmla="*/ 3316704 w 11471809"/>
              <a:gd name="connsiteY27-1782" fmla="*/ 478612 h 6338874"/>
              <a:gd name="connsiteX28-1783" fmla="*/ 2046704 w 11471809"/>
              <a:gd name="connsiteY28-1784" fmla="*/ 173812 h 6338874"/>
              <a:gd name="connsiteX29-1785" fmla="*/ 1278354 w 11471809"/>
              <a:gd name="connsiteY29-1786" fmla="*/ 72212 h 6338874"/>
              <a:gd name="connsiteX30-1787" fmla="*/ 421104 w 11471809"/>
              <a:gd name="connsiteY30-1788" fmla="*/ 59512 h 6338874"/>
              <a:gd name="connsiteX0-1789" fmla="*/ 421104 w 11471809"/>
              <a:gd name="connsiteY0-1790" fmla="*/ 59512 h 6338874"/>
              <a:gd name="connsiteX1-1791" fmla="*/ 97254 w 11471809"/>
              <a:gd name="connsiteY1-1792" fmla="*/ 881837 h 6338874"/>
              <a:gd name="connsiteX2-1793" fmla="*/ 55979 w 11471809"/>
              <a:gd name="connsiteY2-1794" fmla="*/ 2189937 h 6338874"/>
              <a:gd name="connsiteX3-1795" fmla="*/ 78204 w 11471809"/>
              <a:gd name="connsiteY3-1796" fmla="*/ 3558362 h 6338874"/>
              <a:gd name="connsiteX4-1797" fmla="*/ 154404 w 11471809"/>
              <a:gd name="connsiteY4-1798" fmla="*/ 4358462 h 6338874"/>
              <a:gd name="connsiteX5-1799" fmla="*/ 2004 w 11471809"/>
              <a:gd name="connsiteY5-1800" fmla="*/ 5612587 h 6338874"/>
              <a:gd name="connsiteX6-1801" fmla="*/ 284578 w 11471809"/>
              <a:gd name="connsiteY6-1802" fmla="*/ 6285687 h 6338874"/>
              <a:gd name="connsiteX7-1803" fmla="*/ 843379 w 11471809"/>
              <a:gd name="connsiteY7-1804" fmla="*/ 6314262 h 6338874"/>
              <a:gd name="connsiteX8-1805" fmla="*/ 2164179 w 11471809"/>
              <a:gd name="connsiteY8-1806" fmla="*/ 6311087 h 6338874"/>
              <a:gd name="connsiteX9-1807" fmla="*/ 3856454 w 11471809"/>
              <a:gd name="connsiteY9-1808" fmla="*/ 6161862 h 6338874"/>
              <a:gd name="connsiteX10-1809" fmla="*/ 5856704 w 11471809"/>
              <a:gd name="connsiteY10-1810" fmla="*/ 6320612 h 6338874"/>
              <a:gd name="connsiteX11-1811" fmla="*/ 7034629 w 11471809"/>
              <a:gd name="connsiteY11-1812" fmla="*/ 6145987 h 6338874"/>
              <a:gd name="connsiteX12-1813" fmla="*/ 8409404 w 11471809"/>
              <a:gd name="connsiteY12-1814" fmla="*/ 6244412 h 6338874"/>
              <a:gd name="connsiteX13-1815" fmla="*/ 10209629 w 11471809"/>
              <a:gd name="connsiteY13-1816" fmla="*/ 6190437 h 6338874"/>
              <a:gd name="connsiteX14-1817" fmla="*/ 11346279 w 11471809"/>
              <a:gd name="connsiteY14-1818" fmla="*/ 6190437 h 6338874"/>
              <a:gd name="connsiteX15-1819" fmla="*/ 11339929 w 11471809"/>
              <a:gd name="connsiteY15-1820" fmla="*/ 5139512 h 6338874"/>
              <a:gd name="connsiteX16-1821" fmla="*/ 11358979 w 11471809"/>
              <a:gd name="connsiteY16-1822" fmla="*/ 4015562 h 6338874"/>
              <a:gd name="connsiteX17-1823" fmla="*/ 11387554 w 11471809"/>
              <a:gd name="connsiteY17-1824" fmla="*/ 2812237 h 6338874"/>
              <a:gd name="connsiteX18-1825" fmla="*/ 11387554 w 11471809"/>
              <a:gd name="connsiteY18-1826" fmla="*/ 1837512 h 6338874"/>
              <a:gd name="connsiteX19-1827" fmla="*/ 11466929 w 11471809"/>
              <a:gd name="connsiteY19-1828" fmla="*/ 729437 h 6338874"/>
              <a:gd name="connsiteX20-1829" fmla="*/ 11225629 w 11471809"/>
              <a:gd name="connsiteY20-1830" fmla="*/ 215087 h 6338874"/>
              <a:gd name="connsiteX21-1831" fmla="*/ 10339804 w 11471809"/>
              <a:gd name="connsiteY21-1832" fmla="*/ 221437 h 6338874"/>
              <a:gd name="connsiteX22-1833" fmla="*/ 9171404 w 11471809"/>
              <a:gd name="connsiteY22-1834" fmla="*/ 123012 h 6338874"/>
              <a:gd name="connsiteX23-1835" fmla="*/ 7964904 w 11471809"/>
              <a:gd name="connsiteY23-1836" fmla="*/ 272237 h 6338874"/>
              <a:gd name="connsiteX24-1837" fmla="*/ 6758404 w 11471809"/>
              <a:gd name="connsiteY24-1838" fmla="*/ 135712 h 6338874"/>
              <a:gd name="connsiteX25-1839" fmla="*/ 5285204 w 11471809"/>
              <a:gd name="connsiteY25-1840" fmla="*/ 719912 h 6338874"/>
              <a:gd name="connsiteX26-1841" fmla="*/ 4701004 w 11471809"/>
              <a:gd name="connsiteY26-1842" fmla="*/ 148412 h 6338874"/>
              <a:gd name="connsiteX27-1843" fmla="*/ 3316704 w 11471809"/>
              <a:gd name="connsiteY27-1844" fmla="*/ 478612 h 6338874"/>
              <a:gd name="connsiteX28-1845" fmla="*/ 2046704 w 11471809"/>
              <a:gd name="connsiteY28-1846" fmla="*/ 173812 h 6338874"/>
              <a:gd name="connsiteX29-1847" fmla="*/ 1278354 w 11471809"/>
              <a:gd name="connsiteY29-1848" fmla="*/ 72212 h 6338874"/>
              <a:gd name="connsiteX30-1849" fmla="*/ 421104 w 11471809"/>
              <a:gd name="connsiteY30-1850" fmla="*/ 59512 h 6338874"/>
              <a:gd name="connsiteX0-1851" fmla="*/ 421104 w 11471809"/>
              <a:gd name="connsiteY0-1852" fmla="*/ 59512 h 6338874"/>
              <a:gd name="connsiteX1-1853" fmla="*/ 97254 w 11471809"/>
              <a:gd name="connsiteY1-1854" fmla="*/ 881837 h 6338874"/>
              <a:gd name="connsiteX2-1855" fmla="*/ 55979 w 11471809"/>
              <a:gd name="connsiteY2-1856" fmla="*/ 2189937 h 6338874"/>
              <a:gd name="connsiteX3-1857" fmla="*/ 78204 w 11471809"/>
              <a:gd name="connsiteY3-1858" fmla="*/ 3558362 h 6338874"/>
              <a:gd name="connsiteX4-1859" fmla="*/ 154404 w 11471809"/>
              <a:gd name="connsiteY4-1860" fmla="*/ 4358462 h 6338874"/>
              <a:gd name="connsiteX5-1861" fmla="*/ 2004 w 11471809"/>
              <a:gd name="connsiteY5-1862" fmla="*/ 5612587 h 6338874"/>
              <a:gd name="connsiteX6-1863" fmla="*/ 284578 w 11471809"/>
              <a:gd name="connsiteY6-1864" fmla="*/ 6285687 h 6338874"/>
              <a:gd name="connsiteX7-1865" fmla="*/ 843379 w 11471809"/>
              <a:gd name="connsiteY7-1866" fmla="*/ 6314262 h 6338874"/>
              <a:gd name="connsiteX8-1867" fmla="*/ 2164179 w 11471809"/>
              <a:gd name="connsiteY8-1868" fmla="*/ 6311087 h 6338874"/>
              <a:gd name="connsiteX9-1869" fmla="*/ 3856454 w 11471809"/>
              <a:gd name="connsiteY9-1870" fmla="*/ 6161862 h 6338874"/>
              <a:gd name="connsiteX10-1871" fmla="*/ 5856704 w 11471809"/>
              <a:gd name="connsiteY10-1872" fmla="*/ 6320612 h 6338874"/>
              <a:gd name="connsiteX11-1873" fmla="*/ 7034629 w 11471809"/>
              <a:gd name="connsiteY11-1874" fmla="*/ 6145987 h 6338874"/>
              <a:gd name="connsiteX12-1875" fmla="*/ 8409404 w 11471809"/>
              <a:gd name="connsiteY12-1876" fmla="*/ 6244412 h 6338874"/>
              <a:gd name="connsiteX13-1877" fmla="*/ 10209629 w 11471809"/>
              <a:gd name="connsiteY13-1878" fmla="*/ 6190437 h 6338874"/>
              <a:gd name="connsiteX14-1879" fmla="*/ 11346279 w 11471809"/>
              <a:gd name="connsiteY14-1880" fmla="*/ 6190437 h 6338874"/>
              <a:gd name="connsiteX15-1881" fmla="*/ 11339929 w 11471809"/>
              <a:gd name="connsiteY15-1882" fmla="*/ 5139512 h 6338874"/>
              <a:gd name="connsiteX16-1883" fmla="*/ 11358979 w 11471809"/>
              <a:gd name="connsiteY16-1884" fmla="*/ 4015562 h 6338874"/>
              <a:gd name="connsiteX17-1885" fmla="*/ 11387554 w 11471809"/>
              <a:gd name="connsiteY17-1886" fmla="*/ 2812237 h 6338874"/>
              <a:gd name="connsiteX18-1887" fmla="*/ 11387554 w 11471809"/>
              <a:gd name="connsiteY18-1888" fmla="*/ 1837512 h 6338874"/>
              <a:gd name="connsiteX19-1889" fmla="*/ 11466929 w 11471809"/>
              <a:gd name="connsiteY19-1890" fmla="*/ 729437 h 6338874"/>
              <a:gd name="connsiteX20-1891" fmla="*/ 11225629 w 11471809"/>
              <a:gd name="connsiteY20-1892" fmla="*/ 215087 h 6338874"/>
              <a:gd name="connsiteX21-1893" fmla="*/ 10339804 w 11471809"/>
              <a:gd name="connsiteY21-1894" fmla="*/ 221437 h 6338874"/>
              <a:gd name="connsiteX22-1895" fmla="*/ 9171404 w 11471809"/>
              <a:gd name="connsiteY22-1896" fmla="*/ 123012 h 6338874"/>
              <a:gd name="connsiteX23-1897" fmla="*/ 7964904 w 11471809"/>
              <a:gd name="connsiteY23-1898" fmla="*/ 272237 h 6338874"/>
              <a:gd name="connsiteX24-1899" fmla="*/ 6758404 w 11471809"/>
              <a:gd name="connsiteY24-1900" fmla="*/ 135712 h 6338874"/>
              <a:gd name="connsiteX25-1901" fmla="*/ 5675729 w 11471809"/>
              <a:gd name="connsiteY25-1902" fmla="*/ 291287 h 6338874"/>
              <a:gd name="connsiteX26-1903" fmla="*/ 4701004 w 11471809"/>
              <a:gd name="connsiteY26-1904" fmla="*/ 148412 h 6338874"/>
              <a:gd name="connsiteX27-1905" fmla="*/ 3316704 w 11471809"/>
              <a:gd name="connsiteY27-1906" fmla="*/ 478612 h 6338874"/>
              <a:gd name="connsiteX28-1907" fmla="*/ 2046704 w 11471809"/>
              <a:gd name="connsiteY28-1908" fmla="*/ 173812 h 6338874"/>
              <a:gd name="connsiteX29-1909" fmla="*/ 1278354 w 11471809"/>
              <a:gd name="connsiteY29-1910" fmla="*/ 72212 h 6338874"/>
              <a:gd name="connsiteX30-1911" fmla="*/ 421104 w 11471809"/>
              <a:gd name="connsiteY30-1912" fmla="*/ 59512 h 6338874"/>
              <a:gd name="connsiteX0-1913" fmla="*/ 421104 w 11471809"/>
              <a:gd name="connsiteY0-1914" fmla="*/ 59512 h 6338874"/>
              <a:gd name="connsiteX1-1915" fmla="*/ 97254 w 11471809"/>
              <a:gd name="connsiteY1-1916" fmla="*/ 881837 h 6338874"/>
              <a:gd name="connsiteX2-1917" fmla="*/ 55979 w 11471809"/>
              <a:gd name="connsiteY2-1918" fmla="*/ 2189937 h 6338874"/>
              <a:gd name="connsiteX3-1919" fmla="*/ 78204 w 11471809"/>
              <a:gd name="connsiteY3-1920" fmla="*/ 3558362 h 6338874"/>
              <a:gd name="connsiteX4-1921" fmla="*/ 154404 w 11471809"/>
              <a:gd name="connsiteY4-1922" fmla="*/ 4358462 h 6338874"/>
              <a:gd name="connsiteX5-1923" fmla="*/ 2004 w 11471809"/>
              <a:gd name="connsiteY5-1924" fmla="*/ 5612587 h 6338874"/>
              <a:gd name="connsiteX6-1925" fmla="*/ 284578 w 11471809"/>
              <a:gd name="connsiteY6-1926" fmla="*/ 6285687 h 6338874"/>
              <a:gd name="connsiteX7-1927" fmla="*/ 843379 w 11471809"/>
              <a:gd name="connsiteY7-1928" fmla="*/ 6314262 h 6338874"/>
              <a:gd name="connsiteX8-1929" fmla="*/ 2164179 w 11471809"/>
              <a:gd name="connsiteY8-1930" fmla="*/ 6311087 h 6338874"/>
              <a:gd name="connsiteX9-1931" fmla="*/ 3856454 w 11471809"/>
              <a:gd name="connsiteY9-1932" fmla="*/ 6161862 h 6338874"/>
              <a:gd name="connsiteX10-1933" fmla="*/ 5856704 w 11471809"/>
              <a:gd name="connsiteY10-1934" fmla="*/ 6320612 h 6338874"/>
              <a:gd name="connsiteX11-1935" fmla="*/ 7034629 w 11471809"/>
              <a:gd name="connsiteY11-1936" fmla="*/ 6145987 h 6338874"/>
              <a:gd name="connsiteX12-1937" fmla="*/ 8409404 w 11471809"/>
              <a:gd name="connsiteY12-1938" fmla="*/ 6244412 h 6338874"/>
              <a:gd name="connsiteX13-1939" fmla="*/ 10209629 w 11471809"/>
              <a:gd name="connsiteY13-1940" fmla="*/ 6190437 h 6338874"/>
              <a:gd name="connsiteX14-1941" fmla="*/ 11346279 w 11471809"/>
              <a:gd name="connsiteY14-1942" fmla="*/ 6190437 h 6338874"/>
              <a:gd name="connsiteX15-1943" fmla="*/ 11339929 w 11471809"/>
              <a:gd name="connsiteY15-1944" fmla="*/ 5139512 h 6338874"/>
              <a:gd name="connsiteX16-1945" fmla="*/ 11358979 w 11471809"/>
              <a:gd name="connsiteY16-1946" fmla="*/ 4015562 h 6338874"/>
              <a:gd name="connsiteX17-1947" fmla="*/ 11387554 w 11471809"/>
              <a:gd name="connsiteY17-1948" fmla="*/ 2812237 h 6338874"/>
              <a:gd name="connsiteX18-1949" fmla="*/ 11387554 w 11471809"/>
              <a:gd name="connsiteY18-1950" fmla="*/ 1837512 h 6338874"/>
              <a:gd name="connsiteX19-1951" fmla="*/ 11466929 w 11471809"/>
              <a:gd name="connsiteY19-1952" fmla="*/ 729437 h 6338874"/>
              <a:gd name="connsiteX20-1953" fmla="*/ 11225629 w 11471809"/>
              <a:gd name="connsiteY20-1954" fmla="*/ 215087 h 6338874"/>
              <a:gd name="connsiteX21-1955" fmla="*/ 10339804 w 11471809"/>
              <a:gd name="connsiteY21-1956" fmla="*/ 221437 h 6338874"/>
              <a:gd name="connsiteX22-1957" fmla="*/ 9171404 w 11471809"/>
              <a:gd name="connsiteY22-1958" fmla="*/ 123012 h 6338874"/>
              <a:gd name="connsiteX23-1959" fmla="*/ 7964904 w 11471809"/>
              <a:gd name="connsiteY23-1960" fmla="*/ 272237 h 6338874"/>
              <a:gd name="connsiteX24-1961" fmla="*/ 6758404 w 11471809"/>
              <a:gd name="connsiteY24-1962" fmla="*/ 135712 h 6338874"/>
              <a:gd name="connsiteX25-1963" fmla="*/ 5675729 w 11471809"/>
              <a:gd name="connsiteY25-1964" fmla="*/ 291287 h 6338874"/>
              <a:gd name="connsiteX26-1965" fmla="*/ 4701004 w 11471809"/>
              <a:gd name="connsiteY26-1966" fmla="*/ 148412 h 6338874"/>
              <a:gd name="connsiteX27-1967" fmla="*/ 3450054 w 11471809"/>
              <a:gd name="connsiteY27-1968" fmla="*/ 107137 h 6338874"/>
              <a:gd name="connsiteX28-1969" fmla="*/ 2046704 w 11471809"/>
              <a:gd name="connsiteY28-1970" fmla="*/ 173812 h 6338874"/>
              <a:gd name="connsiteX29-1971" fmla="*/ 1278354 w 11471809"/>
              <a:gd name="connsiteY29-1972" fmla="*/ 72212 h 6338874"/>
              <a:gd name="connsiteX30-1973" fmla="*/ 421104 w 11471809"/>
              <a:gd name="connsiteY30-1974" fmla="*/ 59512 h 6338874"/>
              <a:gd name="connsiteX0-1975" fmla="*/ 421104 w 11471809"/>
              <a:gd name="connsiteY0-1976" fmla="*/ 57172 h 6336534"/>
              <a:gd name="connsiteX1-1977" fmla="*/ 97254 w 11471809"/>
              <a:gd name="connsiteY1-1978" fmla="*/ 879497 h 6336534"/>
              <a:gd name="connsiteX2-1979" fmla="*/ 55979 w 11471809"/>
              <a:gd name="connsiteY2-1980" fmla="*/ 2187597 h 6336534"/>
              <a:gd name="connsiteX3-1981" fmla="*/ 78204 w 11471809"/>
              <a:gd name="connsiteY3-1982" fmla="*/ 3556022 h 6336534"/>
              <a:gd name="connsiteX4-1983" fmla="*/ 154404 w 11471809"/>
              <a:gd name="connsiteY4-1984" fmla="*/ 4356122 h 6336534"/>
              <a:gd name="connsiteX5-1985" fmla="*/ 2004 w 11471809"/>
              <a:gd name="connsiteY5-1986" fmla="*/ 5610247 h 6336534"/>
              <a:gd name="connsiteX6-1987" fmla="*/ 284578 w 11471809"/>
              <a:gd name="connsiteY6-1988" fmla="*/ 6283347 h 6336534"/>
              <a:gd name="connsiteX7-1989" fmla="*/ 843379 w 11471809"/>
              <a:gd name="connsiteY7-1990" fmla="*/ 6311922 h 6336534"/>
              <a:gd name="connsiteX8-1991" fmla="*/ 2164179 w 11471809"/>
              <a:gd name="connsiteY8-1992" fmla="*/ 6308747 h 6336534"/>
              <a:gd name="connsiteX9-1993" fmla="*/ 3856454 w 11471809"/>
              <a:gd name="connsiteY9-1994" fmla="*/ 6159522 h 6336534"/>
              <a:gd name="connsiteX10-1995" fmla="*/ 5856704 w 11471809"/>
              <a:gd name="connsiteY10-1996" fmla="*/ 6318272 h 6336534"/>
              <a:gd name="connsiteX11-1997" fmla="*/ 7034629 w 11471809"/>
              <a:gd name="connsiteY11-1998" fmla="*/ 6143647 h 6336534"/>
              <a:gd name="connsiteX12-1999" fmla="*/ 8409404 w 11471809"/>
              <a:gd name="connsiteY12-2000" fmla="*/ 6242072 h 6336534"/>
              <a:gd name="connsiteX13-2001" fmla="*/ 10209629 w 11471809"/>
              <a:gd name="connsiteY13-2002" fmla="*/ 6188097 h 6336534"/>
              <a:gd name="connsiteX14-2003" fmla="*/ 11346279 w 11471809"/>
              <a:gd name="connsiteY14-2004" fmla="*/ 6188097 h 6336534"/>
              <a:gd name="connsiteX15-2005" fmla="*/ 11339929 w 11471809"/>
              <a:gd name="connsiteY15-2006" fmla="*/ 5137172 h 6336534"/>
              <a:gd name="connsiteX16-2007" fmla="*/ 11358979 w 11471809"/>
              <a:gd name="connsiteY16-2008" fmla="*/ 4013222 h 6336534"/>
              <a:gd name="connsiteX17-2009" fmla="*/ 11387554 w 11471809"/>
              <a:gd name="connsiteY17-2010" fmla="*/ 2809897 h 6336534"/>
              <a:gd name="connsiteX18-2011" fmla="*/ 11387554 w 11471809"/>
              <a:gd name="connsiteY18-2012" fmla="*/ 1835172 h 6336534"/>
              <a:gd name="connsiteX19-2013" fmla="*/ 11466929 w 11471809"/>
              <a:gd name="connsiteY19-2014" fmla="*/ 727097 h 6336534"/>
              <a:gd name="connsiteX20-2015" fmla="*/ 11225629 w 11471809"/>
              <a:gd name="connsiteY20-2016" fmla="*/ 212747 h 6336534"/>
              <a:gd name="connsiteX21-2017" fmla="*/ 10339804 w 11471809"/>
              <a:gd name="connsiteY21-2018" fmla="*/ 219097 h 6336534"/>
              <a:gd name="connsiteX22-2019" fmla="*/ 9171404 w 11471809"/>
              <a:gd name="connsiteY22-2020" fmla="*/ 120672 h 6336534"/>
              <a:gd name="connsiteX23-2021" fmla="*/ 7964904 w 11471809"/>
              <a:gd name="connsiteY23-2022" fmla="*/ 269897 h 6336534"/>
              <a:gd name="connsiteX24-2023" fmla="*/ 6758404 w 11471809"/>
              <a:gd name="connsiteY24-2024" fmla="*/ 133372 h 6336534"/>
              <a:gd name="connsiteX25-2025" fmla="*/ 5675729 w 11471809"/>
              <a:gd name="connsiteY25-2026" fmla="*/ 288947 h 6336534"/>
              <a:gd name="connsiteX26-2027" fmla="*/ 4701004 w 11471809"/>
              <a:gd name="connsiteY26-2028" fmla="*/ 146072 h 6336534"/>
              <a:gd name="connsiteX27-2029" fmla="*/ 3450054 w 11471809"/>
              <a:gd name="connsiteY27-2030" fmla="*/ 104797 h 6336534"/>
              <a:gd name="connsiteX28-2031" fmla="*/ 2075279 w 11471809"/>
              <a:gd name="connsiteY28-2032" fmla="*/ 66697 h 6336534"/>
              <a:gd name="connsiteX29-2033" fmla="*/ 1278354 w 11471809"/>
              <a:gd name="connsiteY29-2034" fmla="*/ 69872 h 6336534"/>
              <a:gd name="connsiteX30-2035" fmla="*/ 421104 w 11471809"/>
              <a:gd name="connsiteY30-2036" fmla="*/ 57172 h 6336534"/>
              <a:gd name="connsiteX0-2037" fmla="*/ 97254 w 11471809"/>
              <a:gd name="connsiteY0-2038" fmla="*/ 88989 h 6273101"/>
              <a:gd name="connsiteX1-2039" fmla="*/ 97254 w 11471809"/>
              <a:gd name="connsiteY1-2040" fmla="*/ 816064 h 6273101"/>
              <a:gd name="connsiteX2-2041" fmla="*/ 55979 w 11471809"/>
              <a:gd name="connsiteY2-2042" fmla="*/ 2124164 h 6273101"/>
              <a:gd name="connsiteX3-2043" fmla="*/ 78204 w 11471809"/>
              <a:gd name="connsiteY3-2044" fmla="*/ 3492589 h 6273101"/>
              <a:gd name="connsiteX4-2045" fmla="*/ 154404 w 11471809"/>
              <a:gd name="connsiteY4-2046" fmla="*/ 4292689 h 6273101"/>
              <a:gd name="connsiteX5-2047" fmla="*/ 2004 w 11471809"/>
              <a:gd name="connsiteY5-2048" fmla="*/ 5546814 h 6273101"/>
              <a:gd name="connsiteX6-2049" fmla="*/ 284578 w 11471809"/>
              <a:gd name="connsiteY6-2050" fmla="*/ 6219914 h 6273101"/>
              <a:gd name="connsiteX7-2051" fmla="*/ 843379 w 11471809"/>
              <a:gd name="connsiteY7-2052" fmla="*/ 6248489 h 6273101"/>
              <a:gd name="connsiteX8-2053" fmla="*/ 2164179 w 11471809"/>
              <a:gd name="connsiteY8-2054" fmla="*/ 6245314 h 6273101"/>
              <a:gd name="connsiteX9-2055" fmla="*/ 3856454 w 11471809"/>
              <a:gd name="connsiteY9-2056" fmla="*/ 6096089 h 6273101"/>
              <a:gd name="connsiteX10-2057" fmla="*/ 5856704 w 11471809"/>
              <a:gd name="connsiteY10-2058" fmla="*/ 6254839 h 6273101"/>
              <a:gd name="connsiteX11-2059" fmla="*/ 7034629 w 11471809"/>
              <a:gd name="connsiteY11-2060" fmla="*/ 6080214 h 6273101"/>
              <a:gd name="connsiteX12-2061" fmla="*/ 8409404 w 11471809"/>
              <a:gd name="connsiteY12-2062" fmla="*/ 6178639 h 6273101"/>
              <a:gd name="connsiteX13-2063" fmla="*/ 10209629 w 11471809"/>
              <a:gd name="connsiteY13-2064" fmla="*/ 6124664 h 6273101"/>
              <a:gd name="connsiteX14-2065" fmla="*/ 11346279 w 11471809"/>
              <a:gd name="connsiteY14-2066" fmla="*/ 6124664 h 6273101"/>
              <a:gd name="connsiteX15-2067" fmla="*/ 11339929 w 11471809"/>
              <a:gd name="connsiteY15-2068" fmla="*/ 5073739 h 6273101"/>
              <a:gd name="connsiteX16-2069" fmla="*/ 11358979 w 11471809"/>
              <a:gd name="connsiteY16-2070" fmla="*/ 3949789 h 6273101"/>
              <a:gd name="connsiteX17-2071" fmla="*/ 11387554 w 11471809"/>
              <a:gd name="connsiteY17-2072" fmla="*/ 2746464 h 6273101"/>
              <a:gd name="connsiteX18-2073" fmla="*/ 11387554 w 11471809"/>
              <a:gd name="connsiteY18-2074" fmla="*/ 1771739 h 6273101"/>
              <a:gd name="connsiteX19-2075" fmla="*/ 11466929 w 11471809"/>
              <a:gd name="connsiteY19-2076" fmla="*/ 663664 h 6273101"/>
              <a:gd name="connsiteX20-2077" fmla="*/ 11225629 w 11471809"/>
              <a:gd name="connsiteY20-2078" fmla="*/ 149314 h 6273101"/>
              <a:gd name="connsiteX21-2079" fmla="*/ 10339804 w 11471809"/>
              <a:gd name="connsiteY21-2080" fmla="*/ 155664 h 6273101"/>
              <a:gd name="connsiteX22-2081" fmla="*/ 9171404 w 11471809"/>
              <a:gd name="connsiteY22-2082" fmla="*/ 57239 h 6273101"/>
              <a:gd name="connsiteX23-2083" fmla="*/ 7964904 w 11471809"/>
              <a:gd name="connsiteY23-2084" fmla="*/ 206464 h 6273101"/>
              <a:gd name="connsiteX24-2085" fmla="*/ 6758404 w 11471809"/>
              <a:gd name="connsiteY24-2086" fmla="*/ 69939 h 6273101"/>
              <a:gd name="connsiteX25-2087" fmla="*/ 5675729 w 11471809"/>
              <a:gd name="connsiteY25-2088" fmla="*/ 225514 h 6273101"/>
              <a:gd name="connsiteX26-2089" fmla="*/ 4701004 w 11471809"/>
              <a:gd name="connsiteY26-2090" fmla="*/ 82639 h 6273101"/>
              <a:gd name="connsiteX27-2091" fmla="*/ 3450054 w 11471809"/>
              <a:gd name="connsiteY27-2092" fmla="*/ 41364 h 6273101"/>
              <a:gd name="connsiteX28-2093" fmla="*/ 2075279 w 11471809"/>
              <a:gd name="connsiteY28-2094" fmla="*/ 3264 h 6273101"/>
              <a:gd name="connsiteX29-2095" fmla="*/ 1278354 w 11471809"/>
              <a:gd name="connsiteY29-2096" fmla="*/ 6439 h 6273101"/>
              <a:gd name="connsiteX30-2097" fmla="*/ 97254 w 11471809"/>
              <a:gd name="connsiteY30-2098" fmla="*/ 88989 h 6273101"/>
              <a:gd name="connsiteX0-2099" fmla="*/ 130234 w 11504789"/>
              <a:gd name="connsiteY0-2100" fmla="*/ 88989 h 6273101"/>
              <a:gd name="connsiteX1-2101" fmla="*/ 25459 w 11504789"/>
              <a:gd name="connsiteY1-2102" fmla="*/ 835114 h 6273101"/>
              <a:gd name="connsiteX2-2103" fmla="*/ 88959 w 11504789"/>
              <a:gd name="connsiteY2-2104" fmla="*/ 2124164 h 6273101"/>
              <a:gd name="connsiteX3-2105" fmla="*/ 111184 w 11504789"/>
              <a:gd name="connsiteY3-2106" fmla="*/ 3492589 h 6273101"/>
              <a:gd name="connsiteX4-2107" fmla="*/ 187384 w 11504789"/>
              <a:gd name="connsiteY4-2108" fmla="*/ 4292689 h 6273101"/>
              <a:gd name="connsiteX5-2109" fmla="*/ 34984 w 11504789"/>
              <a:gd name="connsiteY5-2110" fmla="*/ 5546814 h 6273101"/>
              <a:gd name="connsiteX6-2111" fmla="*/ 317558 w 11504789"/>
              <a:gd name="connsiteY6-2112" fmla="*/ 6219914 h 6273101"/>
              <a:gd name="connsiteX7-2113" fmla="*/ 876359 w 11504789"/>
              <a:gd name="connsiteY7-2114" fmla="*/ 6248489 h 6273101"/>
              <a:gd name="connsiteX8-2115" fmla="*/ 2197159 w 11504789"/>
              <a:gd name="connsiteY8-2116" fmla="*/ 6245314 h 6273101"/>
              <a:gd name="connsiteX9-2117" fmla="*/ 3889434 w 11504789"/>
              <a:gd name="connsiteY9-2118" fmla="*/ 6096089 h 6273101"/>
              <a:gd name="connsiteX10-2119" fmla="*/ 5889684 w 11504789"/>
              <a:gd name="connsiteY10-2120" fmla="*/ 6254839 h 6273101"/>
              <a:gd name="connsiteX11-2121" fmla="*/ 7067609 w 11504789"/>
              <a:gd name="connsiteY11-2122" fmla="*/ 6080214 h 6273101"/>
              <a:gd name="connsiteX12-2123" fmla="*/ 8442384 w 11504789"/>
              <a:gd name="connsiteY12-2124" fmla="*/ 6178639 h 6273101"/>
              <a:gd name="connsiteX13-2125" fmla="*/ 10242609 w 11504789"/>
              <a:gd name="connsiteY13-2126" fmla="*/ 6124664 h 6273101"/>
              <a:gd name="connsiteX14-2127" fmla="*/ 11379259 w 11504789"/>
              <a:gd name="connsiteY14-2128" fmla="*/ 6124664 h 6273101"/>
              <a:gd name="connsiteX15-2129" fmla="*/ 11372909 w 11504789"/>
              <a:gd name="connsiteY15-2130" fmla="*/ 5073739 h 6273101"/>
              <a:gd name="connsiteX16-2131" fmla="*/ 11391959 w 11504789"/>
              <a:gd name="connsiteY16-2132" fmla="*/ 3949789 h 6273101"/>
              <a:gd name="connsiteX17-2133" fmla="*/ 11420534 w 11504789"/>
              <a:gd name="connsiteY17-2134" fmla="*/ 2746464 h 6273101"/>
              <a:gd name="connsiteX18-2135" fmla="*/ 11420534 w 11504789"/>
              <a:gd name="connsiteY18-2136" fmla="*/ 1771739 h 6273101"/>
              <a:gd name="connsiteX19-2137" fmla="*/ 11499909 w 11504789"/>
              <a:gd name="connsiteY19-2138" fmla="*/ 663664 h 6273101"/>
              <a:gd name="connsiteX20-2139" fmla="*/ 11258609 w 11504789"/>
              <a:gd name="connsiteY20-2140" fmla="*/ 149314 h 6273101"/>
              <a:gd name="connsiteX21-2141" fmla="*/ 10372784 w 11504789"/>
              <a:gd name="connsiteY21-2142" fmla="*/ 155664 h 6273101"/>
              <a:gd name="connsiteX22-2143" fmla="*/ 9204384 w 11504789"/>
              <a:gd name="connsiteY22-2144" fmla="*/ 57239 h 6273101"/>
              <a:gd name="connsiteX23-2145" fmla="*/ 7997884 w 11504789"/>
              <a:gd name="connsiteY23-2146" fmla="*/ 206464 h 6273101"/>
              <a:gd name="connsiteX24-2147" fmla="*/ 6791384 w 11504789"/>
              <a:gd name="connsiteY24-2148" fmla="*/ 69939 h 6273101"/>
              <a:gd name="connsiteX25-2149" fmla="*/ 5708709 w 11504789"/>
              <a:gd name="connsiteY25-2150" fmla="*/ 225514 h 6273101"/>
              <a:gd name="connsiteX26-2151" fmla="*/ 4733984 w 11504789"/>
              <a:gd name="connsiteY26-2152" fmla="*/ 82639 h 6273101"/>
              <a:gd name="connsiteX27-2153" fmla="*/ 3483034 w 11504789"/>
              <a:gd name="connsiteY27-2154" fmla="*/ 41364 h 6273101"/>
              <a:gd name="connsiteX28-2155" fmla="*/ 2108259 w 11504789"/>
              <a:gd name="connsiteY28-2156" fmla="*/ 3264 h 6273101"/>
              <a:gd name="connsiteX29-2157" fmla="*/ 1311334 w 11504789"/>
              <a:gd name="connsiteY29-2158" fmla="*/ 6439 h 6273101"/>
              <a:gd name="connsiteX30-2159" fmla="*/ 130234 w 11504789"/>
              <a:gd name="connsiteY30-2160" fmla="*/ 88989 h 6273101"/>
              <a:gd name="connsiteX0-2161" fmla="*/ 97254 w 11471809"/>
              <a:gd name="connsiteY0-2162" fmla="*/ 88989 h 6273101"/>
              <a:gd name="connsiteX1-2163" fmla="*/ 68679 w 11471809"/>
              <a:gd name="connsiteY1-2164" fmla="*/ 835114 h 6273101"/>
              <a:gd name="connsiteX2-2165" fmla="*/ 55979 w 11471809"/>
              <a:gd name="connsiteY2-2166" fmla="*/ 2124164 h 6273101"/>
              <a:gd name="connsiteX3-2167" fmla="*/ 78204 w 11471809"/>
              <a:gd name="connsiteY3-2168" fmla="*/ 3492589 h 6273101"/>
              <a:gd name="connsiteX4-2169" fmla="*/ 154404 w 11471809"/>
              <a:gd name="connsiteY4-2170" fmla="*/ 4292689 h 6273101"/>
              <a:gd name="connsiteX5-2171" fmla="*/ 2004 w 11471809"/>
              <a:gd name="connsiteY5-2172" fmla="*/ 5546814 h 6273101"/>
              <a:gd name="connsiteX6-2173" fmla="*/ 284578 w 11471809"/>
              <a:gd name="connsiteY6-2174" fmla="*/ 6219914 h 6273101"/>
              <a:gd name="connsiteX7-2175" fmla="*/ 843379 w 11471809"/>
              <a:gd name="connsiteY7-2176" fmla="*/ 6248489 h 6273101"/>
              <a:gd name="connsiteX8-2177" fmla="*/ 2164179 w 11471809"/>
              <a:gd name="connsiteY8-2178" fmla="*/ 6245314 h 6273101"/>
              <a:gd name="connsiteX9-2179" fmla="*/ 3856454 w 11471809"/>
              <a:gd name="connsiteY9-2180" fmla="*/ 6096089 h 6273101"/>
              <a:gd name="connsiteX10-2181" fmla="*/ 5856704 w 11471809"/>
              <a:gd name="connsiteY10-2182" fmla="*/ 6254839 h 6273101"/>
              <a:gd name="connsiteX11-2183" fmla="*/ 7034629 w 11471809"/>
              <a:gd name="connsiteY11-2184" fmla="*/ 6080214 h 6273101"/>
              <a:gd name="connsiteX12-2185" fmla="*/ 8409404 w 11471809"/>
              <a:gd name="connsiteY12-2186" fmla="*/ 6178639 h 6273101"/>
              <a:gd name="connsiteX13-2187" fmla="*/ 10209629 w 11471809"/>
              <a:gd name="connsiteY13-2188" fmla="*/ 6124664 h 6273101"/>
              <a:gd name="connsiteX14-2189" fmla="*/ 11346279 w 11471809"/>
              <a:gd name="connsiteY14-2190" fmla="*/ 6124664 h 6273101"/>
              <a:gd name="connsiteX15-2191" fmla="*/ 11339929 w 11471809"/>
              <a:gd name="connsiteY15-2192" fmla="*/ 5073739 h 6273101"/>
              <a:gd name="connsiteX16-2193" fmla="*/ 11358979 w 11471809"/>
              <a:gd name="connsiteY16-2194" fmla="*/ 3949789 h 6273101"/>
              <a:gd name="connsiteX17-2195" fmla="*/ 11387554 w 11471809"/>
              <a:gd name="connsiteY17-2196" fmla="*/ 2746464 h 6273101"/>
              <a:gd name="connsiteX18-2197" fmla="*/ 11387554 w 11471809"/>
              <a:gd name="connsiteY18-2198" fmla="*/ 1771739 h 6273101"/>
              <a:gd name="connsiteX19-2199" fmla="*/ 11466929 w 11471809"/>
              <a:gd name="connsiteY19-2200" fmla="*/ 663664 h 6273101"/>
              <a:gd name="connsiteX20-2201" fmla="*/ 11225629 w 11471809"/>
              <a:gd name="connsiteY20-2202" fmla="*/ 149314 h 6273101"/>
              <a:gd name="connsiteX21-2203" fmla="*/ 10339804 w 11471809"/>
              <a:gd name="connsiteY21-2204" fmla="*/ 155664 h 6273101"/>
              <a:gd name="connsiteX22-2205" fmla="*/ 9171404 w 11471809"/>
              <a:gd name="connsiteY22-2206" fmla="*/ 57239 h 6273101"/>
              <a:gd name="connsiteX23-2207" fmla="*/ 7964904 w 11471809"/>
              <a:gd name="connsiteY23-2208" fmla="*/ 206464 h 6273101"/>
              <a:gd name="connsiteX24-2209" fmla="*/ 6758404 w 11471809"/>
              <a:gd name="connsiteY24-2210" fmla="*/ 69939 h 6273101"/>
              <a:gd name="connsiteX25-2211" fmla="*/ 5675729 w 11471809"/>
              <a:gd name="connsiteY25-2212" fmla="*/ 225514 h 6273101"/>
              <a:gd name="connsiteX26-2213" fmla="*/ 4701004 w 11471809"/>
              <a:gd name="connsiteY26-2214" fmla="*/ 82639 h 6273101"/>
              <a:gd name="connsiteX27-2215" fmla="*/ 3450054 w 11471809"/>
              <a:gd name="connsiteY27-2216" fmla="*/ 41364 h 6273101"/>
              <a:gd name="connsiteX28-2217" fmla="*/ 2075279 w 11471809"/>
              <a:gd name="connsiteY28-2218" fmla="*/ 3264 h 6273101"/>
              <a:gd name="connsiteX29-2219" fmla="*/ 1278354 w 11471809"/>
              <a:gd name="connsiteY29-2220" fmla="*/ 6439 h 6273101"/>
              <a:gd name="connsiteX30-2221" fmla="*/ 97254 w 11471809"/>
              <a:gd name="connsiteY30-2222" fmla="*/ 88989 h 6273101"/>
              <a:gd name="connsiteX0-2223" fmla="*/ 100013 w 11474568"/>
              <a:gd name="connsiteY0-2224" fmla="*/ 88989 h 6273101"/>
              <a:gd name="connsiteX1-2225" fmla="*/ 71438 w 11474568"/>
              <a:gd name="connsiteY1-2226" fmla="*/ 835114 h 6273101"/>
              <a:gd name="connsiteX2-2227" fmla="*/ 153988 w 11474568"/>
              <a:gd name="connsiteY2-2228" fmla="*/ 2124164 h 6273101"/>
              <a:gd name="connsiteX3-2229" fmla="*/ 80963 w 11474568"/>
              <a:gd name="connsiteY3-2230" fmla="*/ 3492589 h 6273101"/>
              <a:gd name="connsiteX4-2231" fmla="*/ 157163 w 11474568"/>
              <a:gd name="connsiteY4-2232" fmla="*/ 4292689 h 6273101"/>
              <a:gd name="connsiteX5-2233" fmla="*/ 4763 w 11474568"/>
              <a:gd name="connsiteY5-2234" fmla="*/ 5546814 h 6273101"/>
              <a:gd name="connsiteX6-2235" fmla="*/ 287337 w 11474568"/>
              <a:gd name="connsiteY6-2236" fmla="*/ 6219914 h 6273101"/>
              <a:gd name="connsiteX7-2237" fmla="*/ 846138 w 11474568"/>
              <a:gd name="connsiteY7-2238" fmla="*/ 6248489 h 6273101"/>
              <a:gd name="connsiteX8-2239" fmla="*/ 2166938 w 11474568"/>
              <a:gd name="connsiteY8-2240" fmla="*/ 6245314 h 6273101"/>
              <a:gd name="connsiteX9-2241" fmla="*/ 3859213 w 11474568"/>
              <a:gd name="connsiteY9-2242" fmla="*/ 6096089 h 6273101"/>
              <a:gd name="connsiteX10-2243" fmla="*/ 5859463 w 11474568"/>
              <a:gd name="connsiteY10-2244" fmla="*/ 6254839 h 6273101"/>
              <a:gd name="connsiteX11-2245" fmla="*/ 7037388 w 11474568"/>
              <a:gd name="connsiteY11-2246" fmla="*/ 6080214 h 6273101"/>
              <a:gd name="connsiteX12-2247" fmla="*/ 8412163 w 11474568"/>
              <a:gd name="connsiteY12-2248" fmla="*/ 6178639 h 6273101"/>
              <a:gd name="connsiteX13-2249" fmla="*/ 10212388 w 11474568"/>
              <a:gd name="connsiteY13-2250" fmla="*/ 6124664 h 6273101"/>
              <a:gd name="connsiteX14-2251" fmla="*/ 11349038 w 11474568"/>
              <a:gd name="connsiteY14-2252" fmla="*/ 6124664 h 6273101"/>
              <a:gd name="connsiteX15-2253" fmla="*/ 11342688 w 11474568"/>
              <a:gd name="connsiteY15-2254" fmla="*/ 5073739 h 6273101"/>
              <a:gd name="connsiteX16-2255" fmla="*/ 11361738 w 11474568"/>
              <a:gd name="connsiteY16-2256" fmla="*/ 3949789 h 6273101"/>
              <a:gd name="connsiteX17-2257" fmla="*/ 11390313 w 11474568"/>
              <a:gd name="connsiteY17-2258" fmla="*/ 2746464 h 6273101"/>
              <a:gd name="connsiteX18-2259" fmla="*/ 11390313 w 11474568"/>
              <a:gd name="connsiteY18-2260" fmla="*/ 1771739 h 6273101"/>
              <a:gd name="connsiteX19-2261" fmla="*/ 11469688 w 11474568"/>
              <a:gd name="connsiteY19-2262" fmla="*/ 663664 h 6273101"/>
              <a:gd name="connsiteX20-2263" fmla="*/ 11228388 w 11474568"/>
              <a:gd name="connsiteY20-2264" fmla="*/ 149314 h 6273101"/>
              <a:gd name="connsiteX21-2265" fmla="*/ 10342563 w 11474568"/>
              <a:gd name="connsiteY21-2266" fmla="*/ 155664 h 6273101"/>
              <a:gd name="connsiteX22-2267" fmla="*/ 9174163 w 11474568"/>
              <a:gd name="connsiteY22-2268" fmla="*/ 57239 h 6273101"/>
              <a:gd name="connsiteX23-2269" fmla="*/ 7967663 w 11474568"/>
              <a:gd name="connsiteY23-2270" fmla="*/ 206464 h 6273101"/>
              <a:gd name="connsiteX24-2271" fmla="*/ 6761163 w 11474568"/>
              <a:gd name="connsiteY24-2272" fmla="*/ 69939 h 6273101"/>
              <a:gd name="connsiteX25-2273" fmla="*/ 5678488 w 11474568"/>
              <a:gd name="connsiteY25-2274" fmla="*/ 225514 h 6273101"/>
              <a:gd name="connsiteX26-2275" fmla="*/ 4703763 w 11474568"/>
              <a:gd name="connsiteY26-2276" fmla="*/ 82639 h 6273101"/>
              <a:gd name="connsiteX27-2277" fmla="*/ 3452813 w 11474568"/>
              <a:gd name="connsiteY27-2278" fmla="*/ 41364 h 6273101"/>
              <a:gd name="connsiteX28-2279" fmla="*/ 2078038 w 11474568"/>
              <a:gd name="connsiteY28-2280" fmla="*/ 3264 h 6273101"/>
              <a:gd name="connsiteX29-2281" fmla="*/ 1281113 w 11474568"/>
              <a:gd name="connsiteY29-2282" fmla="*/ 6439 h 6273101"/>
              <a:gd name="connsiteX30-2283" fmla="*/ 100013 w 11474568"/>
              <a:gd name="connsiteY30-2284" fmla="*/ 88989 h 6273101"/>
              <a:gd name="connsiteX0-2285" fmla="*/ 97254 w 11471809"/>
              <a:gd name="connsiteY0-2286" fmla="*/ 88989 h 6273101"/>
              <a:gd name="connsiteX1-2287" fmla="*/ 68679 w 11471809"/>
              <a:gd name="connsiteY1-2288" fmla="*/ 835114 h 6273101"/>
              <a:gd name="connsiteX2-2289" fmla="*/ 8354 w 11471809"/>
              <a:gd name="connsiteY2-2290" fmla="*/ 2124164 h 6273101"/>
              <a:gd name="connsiteX3-2291" fmla="*/ 78204 w 11471809"/>
              <a:gd name="connsiteY3-2292" fmla="*/ 3492589 h 6273101"/>
              <a:gd name="connsiteX4-2293" fmla="*/ 154404 w 11471809"/>
              <a:gd name="connsiteY4-2294" fmla="*/ 4292689 h 6273101"/>
              <a:gd name="connsiteX5-2295" fmla="*/ 2004 w 11471809"/>
              <a:gd name="connsiteY5-2296" fmla="*/ 5546814 h 6273101"/>
              <a:gd name="connsiteX6-2297" fmla="*/ 284578 w 11471809"/>
              <a:gd name="connsiteY6-2298" fmla="*/ 6219914 h 6273101"/>
              <a:gd name="connsiteX7-2299" fmla="*/ 843379 w 11471809"/>
              <a:gd name="connsiteY7-2300" fmla="*/ 6248489 h 6273101"/>
              <a:gd name="connsiteX8-2301" fmla="*/ 2164179 w 11471809"/>
              <a:gd name="connsiteY8-2302" fmla="*/ 6245314 h 6273101"/>
              <a:gd name="connsiteX9-2303" fmla="*/ 3856454 w 11471809"/>
              <a:gd name="connsiteY9-2304" fmla="*/ 6096089 h 6273101"/>
              <a:gd name="connsiteX10-2305" fmla="*/ 5856704 w 11471809"/>
              <a:gd name="connsiteY10-2306" fmla="*/ 6254839 h 6273101"/>
              <a:gd name="connsiteX11-2307" fmla="*/ 7034629 w 11471809"/>
              <a:gd name="connsiteY11-2308" fmla="*/ 6080214 h 6273101"/>
              <a:gd name="connsiteX12-2309" fmla="*/ 8409404 w 11471809"/>
              <a:gd name="connsiteY12-2310" fmla="*/ 6178639 h 6273101"/>
              <a:gd name="connsiteX13-2311" fmla="*/ 10209629 w 11471809"/>
              <a:gd name="connsiteY13-2312" fmla="*/ 6124664 h 6273101"/>
              <a:gd name="connsiteX14-2313" fmla="*/ 11346279 w 11471809"/>
              <a:gd name="connsiteY14-2314" fmla="*/ 6124664 h 6273101"/>
              <a:gd name="connsiteX15-2315" fmla="*/ 11339929 w 11471809"/>
              <a:gd name="connsiteY15-2316" fmla="*/ 5073739 h 6273101"/>
              <a:gd name="connsiteX16-2317" fmla="*/ 11358979 w 11471809"/>
              <a:gd name="connsiteY16-2318" fmla="*/ 3949789 h 6273101"/>
              <a:gd name="connsiteX17-2319" fmla="*/ 11387554 w 11471809"/>
              <a:gd name="connsiteY17-2320" fmla="*/ 2746464 h 6273101"/>
              <a:gd name="connsiteX18-2321" fmla="*/ 11387554 w 11471809"/>
              <a:gd name="connsiteY18-2322" fmla="*/ 1771739 h 6273101"/>
              <a:gd name="connsiteX19-2323" fmla="*/ 11466929 w 11471809"/>
              <a:gd name="connsiteY19-2324" fmla="*/ 663664 h 6273101"/>
              <a:gd name="connsiteX20-2325" fmla="*/ 11225629 w 11471809"/>
              <a:gd name="connsiteY20-2326" fmla="*/ 149314 h 6273101"/>
              <a:gd name="connsiteX21-2327" fmla="*/ 10339804 w 11471809"/>
              <a:gd name="connsiteY21-2328" fmla="*/ 155664 h 6273101"/>
              <a:gd name="connsiteX22-2329" fmla="*/ 9171404 w 11471809"/>
              <a:gd name="connsiteY22-2330" fmla="*/ 57239 h 6273101"/>
              <a:gd name="connsiteX23-2331" fmla="*/ 7964904 w 11471809"/>
              <a:gd name="connsiteY23-2332" fmla="*/ 206464 h 6273101"/>
              <a:gd name="connsiteX24-2333" fmla="*/ 6758404 w 11471809"/>
              <a:gd name="connsiteY24-2334" fmla="*/ 69939 h 6273101"/>
              <a:gd name="connsiteX25-2335" fmla="*/ 5675729 w 11471809"/>
              <a:gd name="connsiteY25-2336" fmla="*/ 225514 h 6273101"/>
              <a:gd name="connsiteX26-2337" fmla="*/ 4701004 w 11471809"/>
              <a:gd name="connsiteY26-2338" fmla="*/ 82639 h 6273101"/>
              <a:gd name="connsiteX27-2339" fmla="*/ 3450054 w 11471809"/>
              <a:gd name="connsiteY27-2340" fmla="*/ 41364 h 6273101"/>
              <a:gd name="connsiteX28-2341" fmla="*/ 2075279 w 11471809"/>
              <a:gd name="connsiteY28-2342" fmla="*/ 3264 h 6273101"/>
              <a:gd name="connsiteX29-2343" fmla="*/ 1278354 w 11471809"/>
              <a:gd name="connsiteY29-2344" fmla="*/ 6439 h 6273101"/>
              <a:gd name="connsiteX30-2345" fmla="*/ 97254 w 11471809"/>
              <a:gd name="connsiteY30-2346" fmla="*/ 88989 h 6273101"/>
              <a:gd name="connsiteX0-2347" fmla="*/ 106559 w 11481114"/>
              <a:gd name="connsiteY0-2348" fmla="*/ 88989 h 6273101"/>
              <a:gd name="connsiteX1-2349" fmla="*/ 77984 w 11481114"/>
              <a:gd name="connsiteY1-2350" fmla="*/ 835114 h 6273101"/>
              <a:gd name="connsiteX2-2351" fmla="*/ 17659 w 11481114"/>
              <a:gd name="connsiteY2-2352" fmla="*/ 2124164 h 6273101"/>
              <a:gd name="connsiteX3-2353" fmla="*/ 87509 w 11481114"/>
              <a:gd name="connsiteY3-2354" fmla="*/ 3492589 h 6273101"/>
              <a:gd name="connsiteX4-2355" fmla="*/ 58934 w 11481114"/>
              <a:gd name="connsiteY4-2356" fmla="*/ 4283164 h 6273101"/>
              <a:gd name="connsiteX5-2357" fmla="*/ 11309 w 11481114"/>
              <a:gd name="connsiteY5-2358" fmla="*/ 5546814 h 6273101"/>
              <a:gd name="connsiteX6-2359" fmla="*/ 293883 w 11481114"/>
              <a:gd name="connsiteY6-2360" fmla="*/ 6219914 h 6273101"/>
              <a:gd name="connsiteX7-2361" fmla="*/ 852684 w 11481114"/>
              <a:gd name="connsiteY7-2362" fmla="*/ 6248489 h 6273101"/>
              <a:gd name="connsiteX8-2363" fmla="*/ 2173484 w 11481114"/>
              <a:gd name="connsiteY8-2364" fmla="*/ 6245314 h 6273101"/>
              <a:gd name="connsiteX9-2365" fmla="*/ 3865759 w 11481114"/>
              <a:gd name="connsiteY9-2366" fmla="*/ 6096089 h 6273101"/>
              <a:gd name="connsiteX10-2367" fmla="*/ 5866009 w 11481114"/>
              <a:gd name="connsiteY10-2368" fmla="*/ 6254839 h 6273101"/>
              <a:gd name="connsiteX11-2369" fmla="*/ 7043934 w 11481114"/>
              <a:gd name="connsiteY11-2370" fmla="*/ 6080214 h 6273101"/>
              <a:gd name="connsiteX12-2371" fmla="*/ 8418709 w 11481114"/>
              <a:gd name="connsiteY12-2372" fmla="*/ 6178639 h 6273101"/>
              <a:gd name="connsiteX13-2373" fmla="*/ 10218934 w 11481114"/>
              <a:gd name="connsiteY13-2374" fmla="*/ 6124664 h 6273101"/>
              <a:gd name="connsiteX14-2375" fmla="*/ 11355584 w 11481114"/>
              <a:gd name="connsiteY14-2376" fmla="*/ 6124664 h 6273101"/>
              <a:gd name="connsiteX15-2377" fmla="*/ 11349234 w 11481114"/>
              <a:gd name="connsiteY15-2378" fmla="*/ 5073739 h 6273101"/>
              <a:gd name="connsiteX16-2379" fmla="*/ 11368284 w 11481114"/>
              <a:gd name="connsiteY16-2380" fmla="*/ 3949789 h 6273101"/>
              <a:gd name="connsiteX17-2381" fmla="*/ 11396859 w 11481114"/>
              <a:gd name="connsiteY17-2382" fmla="*/ 2746464 h 6273101"/>
              <a:gd name="connsiteX18-2383" fmla="*/ 11396859 w 11481114"/>
              <a:gd name="connsiteY18-2384" fmla="*/ 1771739 h 6273101"/>
              <a:gd name="connsiteX19-2385" fmla="*/ 11476234 w 11481114"/>
              <a:gd name="connsiteY19-2386" fmla="*/ 663664 h 6273101"/>
              <a:gd name="connsiteX20-2387" fmla="*/ 11234934 w 11481114"/>
              <a:gd name="connsiteY20-2388" fmla="*/ 149314 h 6273101"/>
              <a:gd name="connsiteX21-2389" fmla="*/ 10349109 w 11481114"/>
              <a:gd name="connsiteY21-2390" fmla="*/ 155664 h 6273101"/>
              <a:gd name="connsiteX22-2391" fmla="*/ 9180709 w 11481114"/>
              <a:gd name="connsiteY22-2392" fmla="*/ 57239 h 6273101"/>
              <a:gd name="connsiteX23-2393" fmla="*/ 7974209 w 11481114"/>
              <a:gd name="connsiteY23-2394" fmla="*/ 206464 h 6273101"/>
              <a:gd name="connsiteX24-2395" fmla="*/ 6767709 w 11481114"/>
              <a:gd name="connsiteY24-2396" fmla="*/ 69939 h 6273101"/>
              <a:gd name="connsiteX25-2397" fmla="*/ 5685034 w 11481114"/>
              <a:gd name="connsiteY25-2398" fmla="*/ 225514 h 6273101"/>
              <a:gd name="connsiteX26-2399" fmla="*/ 4710309 w 11481114"/>
              <a:gd name="connsiteY26-2400" fmla="*/ 82639 h 6273101"/>
              <a:gd name="connsiteX27-2401" fmla="*/ 3459359 w 11481114"/>
              <a:gd name="connsiteY27-2402" fmla="*/ 41364 h 6273101"/>
              <a:gd name="connsiteX28-2403" fmla="*/ 2084584 w 11481114"/>
              <a:gd name="connsiteY28-2404" fmla="*/ 3264 h 6273101"/>
              <a:gd name="connsiteX29-2405" fmla="*/ 1287659 w 11481114"/>
              <a:gd name="connsiteY29-2406" fmla="*/ 6439 h 6273101"/>
              <a:gd name="connsiteX30-2407" fmla="*/ 106559 w 11481114"/>
              <a:gd name="connsiteY30-2408" fmla="*/ 88989 h 6273101"/>
              <a:gd name="connsiteX0-2409" fmla="*/ 97677 w 11472232"/>
              <a:gd name="connsiteY0-2410" fmla="*/ 88989 h 6261105"/>
              <a:gd name="connsiteX1-2411" fmla="*/ 69102 w 11472232"/>
              <a:gd name="connsiteY1-2412" fmla="*/ 835114 h 6261105"/>
              <a:gd name="connsiteX2-2413" fmla="*/ 8777 w 11472232"/>
              <a:gd name="connsiteY2-2414" fmla="*/ 2124164 h 6261105"/>
              <a:gd name="connsiteX3-2415" fmla="*/ 78627 w 11472232"/>
              <a:gd name="connsiteY3-2416" fmla="*/ 3492589 h 6261105"/>
              <a:gd name="connsiteX4-2417" fmla="*/ 50052 w 11472232"/>
              <a:gd name="connsiteY4-2418" fmla="*/ 4283164 h 6261105"/>
              <a:gd name="connsiteX5-2419" fmla="*/ 2427 w 11472232"/>
              <a:gd name="connsiteY5-2420" fmla="*/ 5546814 h 6261105"/>
              <a:gd name="connsiteX6-2421" fmla="*/ 132601 w 11472232"/>
              <a:gd name="connsiteY6-2422" fmla="*/ 6172289 h 6261105"/>
              <a:gd name="connsiteX7-2423" fmla="*/ 843802 w 11472232"/>
              <a:gd name="connsiteY7-2424" fmla="*/ 6248489 h 6261105"/>
              <a:gd name="connsiteX8-2425" fmla="*/ 2164602 w 11472232"/>
              <a:gd name="connsiteY8-2426" fmla="*/ 6245314 h 6261105"/>
              <a:gd name="connsiteX9-2427" fmla="*/ 3856877 w 11472232"/>
              <a:gd name="connsiteY9-2428" fmla="*/ 6096089 h 6261105"/>
              <a:gd name="connsiteX10-2429" fmla="*/ 5857127 w 11472232"/>
              <a:gd name="connsiteY10-2430" fmla="*/ 6254839 h 6261105"/>
              <a:gd name="connsiteX11-2431" fmla="*/ 7035052 w 11472232"/>
              <a:gd name="connsiteY11-2432" fmla="*/ 6080214 h 6261105"/>
              <a:gd name="connsiteX12-2433" fmla="*/ 8409827 w 11472232"/>
              <a:gd name="connsiteY12-2434" fmla="*/ 6178639 h 6261105"/>
              <a:gd name="connsiteX13-2435" fmla="*/ 10210052 w 11472232"/>
              <a:gd name="connsiteY13-2436" fmla="*/ 6124664 h 6261105"/>
              <a:gd name="connsiteX14-2437" fmla="*/ 11346702 w 11472232"/>
              <a:gd name="connsiteY14-2438" fmla="*/ 6124664 h 6261105"/>
              <a:gd name="connsiteX15-2439" fmla="*/ 11340352 w 11472232"/>
              <a:gd name="connsiteY15-2440" fmla="*/ 5073739 h 6261105"/>
              <a:gd name="connsiteX16-2441" fmla="*/ 11359402 w 11472232"/>
              <a:gd name="connsiteY16-2442" fmla="*/ 3949789 h 6261105"/>
              <a:gd name="connsiteX17-2443" fmla="*/ 11387977 w 11472232"/>
              <a:gd name="connsiteY17-2444" fmla="*/ 2746464 h 6261105"/>
              <a:gd name="connsiteX18-2445" fmla="*/ 11387977 w 11472232"/>
              <a:gd name="connsiteY18-2446" fmla="*/ 1771739 h 6261105"/>
              <a:gd name="connsiteX19-2447" fmla="*/ 11467352 w 11472232"/>
              <a:gd name="connsiteY19-2448" fmla="*/ 663664 h 6261105"/>
              <a:gd name="connsiteX20-2449" fmla="*/ 11226052 w 11472232"/>
              <a:gd name="connsiteY20-2450" fmla="*/ 149314 h 6261105"/>
              <a:gd name="connsiteX21-2451" fmla="*/ 10340227 w 11472232"/>
              <a:gd name="connsiteY21-2452" fmla="*/ 155664 h 6261105"/>
              <a:gd name="connsiteX22-2453" fmla="*/ 9171827 w 11472232"/>
              <a:gd name="connsiteY22-2454" fmla="*/ 57239 h 6261105"/>
              <a:gd name="connsiteX23-2455" fmla="*/ 7965327 w 11472232"/>
              <a:gd name="connsiteY23-2456" fmla="*/ 206464 h 6261105"/>
              <a:gd name="connsiteX24-2457" fmla="*/ 6758827 w 11472232"/>
              <a:gd name="connsiteY24-2458" fmla="*/ 69939 h 6261105"/>
              <a:gd name="connsiteX25-2459" fmla="*/ 5676152 w 11472232"/>
              <a:gd name="connsiteY25-2460" fmla="*/ 225514 h 6261105"/>
              <a:gd name="connsiteX26-2461" fmla="*/ 4701427 w 11472232"/>
              <a:gd name="connsiteY26-2462" fmla="*/ 82639 h 6261105"/>
              <a:gd name="connsiteX27-2463" fmla="*/ 3450477 w 11472232"/>
              <a:gd name="connsiteY27-2464" fmla="*/ 41364 h 6261105"/>
              <a:gd name="connsiteX28-2465" fmla="*/ 2075702 w 11472232"/>
              <a:gd name="connsiteY28-2466" fmla="*/ 3264 h 6261105"/>
              <a:gd name="connsiteX29-2467" fmla="*/ 1278777 w 11472232"/>
              <a:gd name="connsiteY29-2468" fmla="*/ 6439 h 6261105"/>
              <a:gd name="connsiteX30-2469" fmla="*/ 97677 w 11472232"/>
              <a:gd name="connsiteY30-2470" fmla="*/ 88989 h 6261105"/>
              <a:gd name="connsiteX0-2471" fmla="*/ 97677 w 11472232"/>
              <a:gd name="connsiteY0-2472" fmla="*/ 88989 h 6261105"/>
              <a:gd name="connsiteX1-2473" fmla="*/ 69102 w 11472232"/>
              <a:gd name="connsiteY1-2474" fmla="*/ 835114 h 6261105"/>
              <a:gd name="connsiteX2-2475" fmla="*/ 8777 w 11472232"/>
              <a:gd name="connsiteY2-2476" fmla="*/ 2124164 h 6261105"/>
              <a:gd name="connsiteX3-2477" fmla="*/ 78627 w 11472232"/>
              <a:gd name="connsiteY3-2478" fmla="*/ 3492589 h 6261105"/>
              <a:gd name="connsiteX4-2479" fmla="*/ 50052 w 11472232"/>
              <a:gd name="connsiteY4-2480" fmla="*/ 4283164 h 6261105"/>
              <a:gd name="connsiteX5-2481" fmla="*/ 2427 w 11472232"/>
              <a:gd name="connsiteY5-2482" fmla="*/ 5546814 h 6261105"/>
              <a:gd name="connsiteX6-2483" fmla="*/ 132601 w 11472232"/>
              <a:gd name="connsiteY6-2484" fmla="*/ 6172289 h 6261105"/>
              <a:gd name="connsiteX7-2485" fmla="*/ 843802 w 11472232"/>
              <a:gd name="connsiteY7-2486" fmla="*/ 6248489 h 6261105"/>
              <a:gd name="connsiteX8-2487" fmla="*/ 2164602 w 11472232"/>
              <a:gd name="connsiteY8-2488" fmla="*/ 6245314 h 6261105"/>
              <a:gd name="connsiteX9-2489" fmla="*/ 3856877 w 11472232"/>
              <a:gd name="connsiteY9-2490" fmla="*/ 6096089 h 6261105"/>
              <a:gd name="connsiteX10-2491" fmla="*/ 5857127 w 11472232"/>
              <a:gd name="connsiteY10-2492" fmla="*/ 6254839 h 6261105"/>
              <a:gd name="connsiteX11-2493" fmla="*/ 7054102 w 11472232"/>
              <a:gd name="connsiteY11-2494" fmla="*/ 6127839 h 6261105"/>
              <a:gd name="connsiteX12-2495" fmla="*/ 8409827 w 11472232"/>
              <a:gd name="connsiteY12-2496" fmla="*/ 6178639 h 6261105"/>
              <a:gd name="connsiteX13-2497" fmla="*/ 10210052 w 11472232"/>
              <a:gd name="connsiteY13-2498" fmla="*/ 6124664 h 6261105"/>
              <a:gd name="connsiteX14-2499" fmla="*/ 11346702 w 11472232"/>
              <a:gd name="connsiteY14-2500" fmla="*/ 6124664 h 6261105"/>
              <a:gd name="connsiteX15-2501" fmla="*/ 11340352 w 11472232"/>
              <a:gd name="connsiteY15-2502" fmla="*/ 5073739 h 6261105"/>
              <a:gd name="connsiteX16-2503" fmla="*/ 11359402 w 11472232"/>
              <a:gd name="connsiteY16-2504" fmla="*/ 3949789 h 6261105"/>
              <a:gd name="connsiteX17-2505" fmla="*/ 11387977 w 11472232"/>
              <a:gd name="connsiteY17-2506" fmla="*/ 2746464 h 6261105"/>
              <a:gd name="connsiteX18-2507" fmla="*/ 11387977 w 11472232"/>
              <a:gd name="connsiteY18-2508" fmla="*/ 1771739 h 6261105"/>
              <a:gd name="connsiteX19-2509" fmla="*/ 11467352 w 11472232"/>
              <a:gd name="connsiteY19-2510" fmla="*/ 663664 h 6261105"/>
              <a:gd name="connsiteX20-2511" fmla="*/ 11226052 w 11472232"/>
              <a:gd name="connsiteY20-2512" fmla="*/ 149314 h 6261105"/>
              <a:gd name="connsiteX21-2513" fmla="*/ 10340227 w 11472232"/>
              <a:gd name="connsiteY21-2514" fmla="*/ 155664 h 6261105"/>
              <a:gd name="connsiteX22-2515" fmla="*/ 9171827 w 11472232"/>
              <a:gd name="connsiteY22-2516" fmla="*/ 57239 h 6261105"/>
              <a:gd name="connsiteX23-2517" fmla="*/ 7965327 w 11472232"/>
              <a:gd name="connsiteY23-2518" fmla="*/ 206464 h 6261105"/>
              <a:gd name="connsiteX24-2519" fmla="*/ 6758827 w 11472232"/>
              <a:gd name="connsiteY24-2520" fmla="*/ 69939 h 6261105"/>
              <a:gd name="connsiteX25-2521" fmla="*/ 5676152 w 11472232"/>
              <a:gd name="connsiteY25-2522" fmla="*/ 225514 h 6261105"/>
              <a:gd name="connsiteX26-2523" fmla="*/ 4701427 w 11472232"/>
              <a:gd name="connsiteY26-2524" fmla="*/ 82639 h 6261105"/>
              <a:gd name="connsiteX27-2525" fmla="*/ 3450477 w 11472232"/>
              <a:gd name="connsiteY27-2526" fmla="*/ 41364 h 6261105"/>
              <a:gd name="connsiteX28-2527" fmla="*/ 2075702 w 11472232"/>
              <a:gd name="connsiteY28-2528" fmla="*/ 3264 h 6261105"/>
              <a:gd name="connsiteX29-2529" fmla="*/ 1278777 w 11472232"/>
              <a:gd name="connsiteY29-2530" fmla="*/ 6439 h 6261105"/>
              <a:gd name="connsiteX30-2531" fmla="*/ 97677 w 11472232"/>
              <a:gd name="connsiteY30-2532" fmla="*/ 88989 h 6261105"/>
              <a:gd name="connsiteX0-2533" fmla="*/ 97677 w 11472232"/>
              <a:gd name="connsiteY0-2534" fmla="*/ 88989 h 6257442"/>
              <a:gd name="connsiteX1-2535" fmla="*/ 69102 w 11472232"/>
              <a:gd name="connsiteY1-2536" fmla="*/ 835114 h 6257442"/>
              <a:gd name="connsiteX2-2537" fmla="*/ 8777 w 11472232"/>
              <a:gd name="connsiteY2-2538" fmla="*/ 2124164 h 6257442"/>
              <a:gd name="connsiteX3-2539" fmla="*/ 78627 w 11472232"/>
              <a:gd name="connsiteY3-2540" fmla="*/ 3492589 h 6257442"/>
              <a:gd name="connsiteX4-2541" fmla="*/ 50052 w 11472232"/>
              <a:gd name="connsiteY4-2542" fmla="*/ 4283164 h 6257442"/>
              <a:gd name="connsiteX5-2543" fmla="*/ 2427 w 11472232"/>
              <a:gd name="connsiteY5-2544" fmla="*/ 5546814 h 6257442"/>
              <a:gd name="connsiteX6-2545" fmla="*/ 132601 w 11472232"/>
              <a:gd name="connsiteY6-2546" fmla="*/ 6172289 h 6257442"/>
              <a:gd name="connsiteX7-2547" fmla="*/ 843802 w 11472232"/>
              <a:gd name="connsiteY7-2548" fmla="*/ 6248489 h 6257442"/>
              <a:gd name="connsiteX8-2549" fmla="*/ 2164602 w 11472232"/>
              <a:gd name="connsiteY8-2550" fmla="*/ 6245314 h 6257442"/>
              <a:gd name="connsiteX9-2551" fmla="*/ 3866402 w 11472232"/>
              <a:gd name="connsiteY9-2552" fmla="*/ 6153239 h 6257442"/>
              <a:gd name="connsiteX10-2553" fmla="*/ 5857127 w 11472232"/>
              <a:gd name="connsiteY10-2554" fmla="*/ 6254839 h 6257442"/>
              <a:gd name="connsiteX11-2555" fmla="*/ 7054102 w 11472232"/>
              <a:gd name="connsiteY11-2556" fmla="*/ 6127839 h 6257442"/>
              <a:gd name="connsiteX12-2557" fmla="*/ 8409827 w 11472232"/>
              <a:gd name="connsiteY12-2558" fmla="*/ 6178639 h 6257442"/>
              <a:gd name="connsiteX13-2559" fmla="*/ 10210052 w 11472232"/>
              <a:gd name="connsiteY13-2560" fmla="*/ 6124664 h 6257442"/>
              <a:gd name="connsiteX14-2561" fmla="*/ 11346702 w 11472232"/>
              <a:gd name="connsiteY14-2562" fmla="*/ 6124664 h 6257442"/>
              <a:gd name="connsiteX15-2563" fmla="*/ 11340352 w 11472232"/>
              <a:gd name="connsiteY15-2564" fmla="*/ 5073739 h 6257442"/>
              <a:gd name="connsiteX16-2565" fmla="*/ 11359402 w 11472232"/>
              <a:gd name="connsiteY16-2566" fmla="*/ 3949789 h 6257442"/>
              <a:gd name="connsiteX17-2567" fmla="*/ 11387977 w 11472232"/>
              <a:gd name="connsiteY17-2568" fmla="*/ 2746464 h 6257442"/>
              <a:gd name="connsiteX18-2569" fmla="*/ 11387977 w 11472232"/>
              <a:gd name="connsiteY18-2570" fmla="*/ 1771739 h 6257442"/>
              <a:gd name="connsiteX19-2571" fmla="*/ 11467352 w 11472232"/>
              <a:gd name="connsiteY19-2572" fmla="*/ 663664 h 6257442"/>
              <a:gd name="connsiteX20-2573" fmla="*/ 11226052 w 11472232"/>
              <a:gd name="connsiteY20-2574" fmla="*/ 149314 h 6257442"/>
              <a:gd name="connsiteX21-2575" fmla="*/ 10340227 w 11472232"/>
              <a:gd name="connsiteY21-2576" fmla="*/ 155664 h 6257442"/>
              <a:gd name="connsiteX22-2577" fmla="*/ 9171827 w 11472232"/>
              <a:gd name="connsiteY22-2578" fmla="*/ 57239 h 6257442"/>
              <a:gd name="connsiteX23-2579" fmla="*/ 7965327 w 11472232"/>
              <a:gd name="connsiteY23-2580" fmla="*/ 206464 h 6257442"/>
              <a:gd name="connsiteX24-2581" fmla="*/ 6758827 w 11472232"/>
              <a:gd name="connsiteY24-2582" fmla="*/ 69939 h 6257442"/>
              <a:gd name="connsiteX25-2583" fmla="*/ 5676152 w 11472232"/>
              <a:gd name="connsiteY25-2584" fmla="*/ 225514 h 6257442"/>
              <a:gd name="connsiteX26-2585" fmla="*/ 4701427 w 11472232"/>
              <a:gd name="connsiteY26-2586" fmla="*/ 82639 h 6257442"/>
              <a:gd name="connsiteX27-2587" fmla="*/ 3450477 w 11472232"/>
              <a:gd name="connsiteY27-2588" fmla="*/ 41364 h 6257442"/>
              <a:gd name="connsiteX28-2589" fmla="*/ 2075702 w 11472232"/>
              <a:gd name="connsiteY28-2590" fmla="*/ 3264 h 6257442"/>
              <a:gd name="connsiteX29-2591" fmla="*/ 1278777 w 11472232"/>
              <a:gd name="connsiteY29-2592" fmla="*/ 6439 h 6257442"/>
              <a:gd name="connsiteX30-2593" fmla="*/ 97677 w 11472232"/>
              <a:gd name="connsiteY30-2594" fmla="*/ 88989 h 6257442"/>
              <a:gd name="connsiteX0-2595" fmla="*/ 97677 w 11472232"/>
              <a:gd name="connsiteY0-2596" fmla="*/ 88989 h 6257442"/>
              <a:gd name="connsiteX1-2597" fmla="*/ 69102 w 11472232"/>
              <a:gd name="connsiteY1-2598" fmla="*/ 835114 h 6257442"/>
              <a:gd name="connsiteX2-2599" fmla="*/ 8777 w 11472232"/>
              <a:gd name="connsiteY2-2600" fmla="*/ 2124164 h 6257442"/>
              <a:gd name="connsiteX3-2601" fmla="*/ 78627 w 11472232"/>
              <a:gd name="connsiteY3-2602" fmla="*/ 3492589 h 6257442"/>
              <a:gd name="connsiteX4-2603" fmla="*/ 50052 w 11472232"/>
              <a:gd name="connsiteY4-2604" fmla="*/ 4283164 h 6257442"/>
              <a:gd name="connsiteX5-2605" fmla="*/ 2427 w 11472232"/>
              <a:gd name="connsiteY5-2606" fmla="*/ 5546814 h 6257442"/>
              <a:gd name="connsiteX6-2607" fmla="*/ 132601 w 11472232"/>
              <a:gd name="connsiteY6-2608" fmla="*/ 6172289 h 6257442"/>
              <a:gd name="connsiteX7-2609" fmla="*/ 843802 w 11472232"/>
              <a:gd name="connsiteY7-2610" fmla="*/ 6248489 h 6257442"/>
              <a:gd name="connsiteX8-2611" fmla="*/ 2164602 w 11472232"/>
              <a:gd name="connsiteY8-2612" fmla="*/ 6245314 h 6257442"/>
              <a:gd name="connsiteX9-2613" fmla="*/ 3866402 w 11472232"/>
              <a:gd name="connsiteY9-2614" fmla="*/ 6153239 h 6257442"/>
              <a:gd name="connsiteX10-2615" fmla="*/ 5857127 w 11472232"/>
              <a:gd name="connsiteY10-2616" fmla="*/ 6254839 h 6257442"/>
              <a:gd name="connsiteX11-2617" fmla="*/ 7054102 w 11472232"/>
              <a:gd name="connsiteY11-2618" fmla="*/ 6127839 h 6257442"/>
              <a:gd name="connsiteX12-2619" fmla="*/ 8409827 w 11472232"/>
              <a:gd name="connsiteY12-2620" fmla="*/ 6178639 h 6257442"/>
              <a:gd name="connsiteX13-2621" fmla="*/ 10210052 w 11472232"/>
              <a:gd name="connsiteY13-2622" fmla="*/ 6124664 h 6257442"/>
              <a:gd name="connsiteX14-2623" fmla="*/ 11346702 w 11472232"/>
              <a:gd name="connsiteY14-2624" fmla="*/ 6124664 h 6257442"/>
              <a:gd name="connsiteX15-2625" fmla="*/ 11340352 w 11472232"/>
              <a:gd name="connsiteY15-2626" fmla="*/ 5073739 h 6257442"/>
              <a:gd name="connsiteX16-2627" fmla="*/ 11359402 w 11472232"/>
              <a:gd name="connsiteY16-2628" fmla="*/ 3949789 h 6257442"/>
              <a:gd name="connsiteX17-2629" fmla="*/ 11387977 w 11472232"/>
              <a:gd name="connsiteY17-2630" fmla="*/ 2746464 h 6257442"/>
              <a:gd name="connsiteX18-2631" fmla="*/ 11387977 w 11472232"/>
              <a:gd name="connsiteY18-2632" fmla="*/ 1771739 h 6257442"/>
              <a:gd name="connsiteX19-2633" fmla="*/ 11467352 w 11472232"/>
              <a:gd name="connsiteY19-2634" fmla="*/ 663664 h 6257442"/>
              <a:gd name="connsiteX20-2635" fmla="*/ 11226052 w 11472232"/>
              <a:gd name="connsiteY20-2636" fmla="*/ 149314 h 6257442"/>
              <a:gd name="connsiteX21-2637" fmla="*/ 10340227 w 11472232"/>
              <a:gd name="connsiteY21-2638" fmla="*/ 155664 h 6257442"/>
              <a:gd name="connsiteX22-2639" fmla="*/ 9171827 w 11472232"/>
              <a:gd name="connsiteY22-2640" fmla="*/ 57239 h 6257442"/>
              <a:gd name="connsiteX23-2641" fmla="*/ 7965327 w 11472232"/>
              <a:gd name="connsiteY23-2642" fmla="*/ 206464 h 6257442"/>
              <a:gd name="connsiteX24-2643" fmla="*/ 6758827 w 11472232"/>
              <a:gd name="connsiteY24-2644" fmla="*/ 69939 h 6257442"/>
              <a:gd name="connsiteX25-2645" fmla="*/ 5761877 w 11472232"/>
              <a:gd name="connsiteY25-2646" fmla="*/ 111214 h 6257442"/>
              <a:gd name="connsiteX26-2647" fmla="*/ 4701427 w 11472232"/>
              <a:gd name="connsiteY26-2648" fmla="*/ 82639 h 6257442"/>
              <a:gd name="connsiteX27-2649" fmla="*/ 3450477 w 11472232"/>
              <a:gd name="connsiteY27-2650" fmla="*/ 41364 h 6257442"/>
              <a:gd name="connsiteX28-2651" fmla="*/ 2075702 w 11472232"/>
              <a:gd name="connsiteY28-2652" fmla="*/ 3264 h 6257442"/>
              <a:gd name="connsiteX29-2653" fmla="*/ 1278777 w 11472232"/>
              <a:gd name="connsiteY29-2654" fmla="*/ 6439 h 6257442"/>
              <a:gd name="connsiteX30-2655" fmla="*/ 97677 w 11472232"/>
              <a:gd name="connsiteY30-2656" fmla="*/ 88989 h 6257442"/>
              <a:gd name="connsiteX0-2657" fmla="*/ 97677 w 11472232"/>
              <a:gd name="connsiteY0-2658" fmla="*/ 95561 h 6264014"/>
              <a:gd name="connsiteX1-2659" fmla="*/ 69102 w 11472232"/>
              <a:gd name="connsiteY1-2660" fmla="*/ 841686 h 6264014"/>
              <a:gd name="connsiteX2-2661" fmla="*/ 8777 w 11472232"/>
              <a:gd name="connsiteY2-2662" fmla="*/ 2130736 h 6264014"/>
              <a:gd name="connsiteX3-2663" fmla="*/ 78627 w 11472232"/>
              <a:gd name="connsiteY3-2664" fmla="*/ 3499161 h 6264014"/>
              <a:gd name="connsiteX4-2665" fmla="*/ 50052 w 11472232"/>
              <a:gd name="connsiteY4-2666" fmla="*/ 4289736 h 6264014"/>
              <a:gd name="connsiteX5-2667" fmla="*/ 2427 w 11472232"/>
              <a:gd name="connsiteY5-2668" fmla="*/ 5553386 h 6264014"/>
              <a:gd name="connsiteX6-2669" fmla="*/ 132601 w 11472232"/>
              <a:gd name="connsiteY6-2670" fmla="*/ 6178861 h 6264014"/>
              <a:gd name="connsiteX7-2671" fmla="*/ 843802 w 11472232"/>
              <a:gd name="connsiteY7-2672" fmla="*/ 6255061 h 6264014"/>
              <a:gd name="connsiteX8-2673" fmla="*/ 2164602 w 11472232"/>
              <a:gd name="connsiteY8-2674" fmla="*/ 6251886 h 6264014"/>
              <a:gd name="connsiteX9-2675" fmla="*/ 3866402 w 11472232"/>
              <a:gd name="connsiteY9-2676" fmla="*/ 6159811 h 6264014"/>
              <a:gd name="connsiteX10-2677" fmla="*/ 5857127 w 11472232"/>
              <a:gd name="connsiteY10-2678" fmla="*/ 6261411 h 6264014"/>
              <a:gd name="connsiteX11-2679" fmla="*/ 7054102 w 11472232"/>
              <a:gd name="connsiteY11-2680" fmla="*/ 6134411 h 6264014"/>
              <a:gd name="connsiteX12-2681" fmla="*/ 8409827 w 11472232"/>
              <a:gd name="connsiteY12-2682" fmla="*/ 6185211 h 6264014"/>
              <a:gd name="connsiteX13-2683" fmla="*/ 10210052 w 11472232"/>
              <a:gd name="connsiteY13-2684" fmla="*/ 6131236 h 6264014"/>
              <a:gd name="connsiteX14-2685" fmla="*/ 11346702 w 11472232"/>
              <a:gd name="connsiteY14-2686" fmla="*/ 6131236 h 6264014"/>
              <a:gd name="connsiteX15-2687" fmla="*/ 11340352 w 11472232"/>
              <a:gd name="connsiteY15-2688" fmla="*/ 5080311 h 6264014"/>
              <a:gd name="connsiteX16-2689" fmla="*/ 11359402 w 11472232"/>
              <a:gd name="connsiteY16-2690" fmla="*/ 3956361 h 6264014"/>
              <a:gd name="connsiteX17-2691" fmla="*/ 11387977 w 11472232"/>
              <a:gd name="connsiteY17-2692" fmla="*/ 2753036 h 6264014"/>
              <a:gd name="connsiteX18-2693" fmla="*/ 11387977 w 11472232"/>
              <a:gd name="connsiteY18-2694" fmla="*/ 1778311 h 6264014"/>
              <a:gd name="connsiteX19-2695" fmla="*/ 11467352 w 11472232"/>
              <a:gd name="connsiteY19-2696" fmla="*/ 670236 h 6264014"/>
              <a:gd name="connsiteX20-2697" fmla="*/ 11226052 w 11472232"/>
              <a:gd name="connsiteY20-2698" fmla="*/ 155886 h 6264014"/>
              <a:gd name="connsiteX21-2699" fmla="*/ 10340227 w 11472232"/>
              <a:gd name="connsiteY21-2700" fmla="*/ 162236 h 6264014"/>
              <a:gd name="connsiteX22-2701" fmla="*/ 9171827 w 11472232"/>
              <a:gd name="connsiteY22-2702" fmla="*/ 63811 h 6264014"/>
              <a:gd name="connsiteX23-2703" fmla="*/ 7965327 w 11472232"/>
              <a:gd name="connsiteY23-2704" fmla="*/ 213036 h 6264014"/>
              <a:gd name="connsiteX24-2705" fmla="*/ 6758827 w 11472232"/>
              <a:gd name="connsiteY24-2706" fmla="*/ 76511 h 6264014"/>
              <a:gd name="connsiteX25-2707" fmla="*/ 5761877 w 11472232"/>
              <a:gd name="connsiteY25-2708" fmla="*/ 117786 h 6264014"/>
              <a:gd name="connsiteX26-2709" fmla="*/ 4701427 w 11472232"/>
              <a:gd name="connsiteY26-2710" fmla="*/ 89211 h 6264014"/>
              <a:gd name="connsiteX27-2711" fmla="*/ 3450477 w 11472232"/>
              <a:gd name="connsiteY27-2712" fmla="*/ 47936 h 6264014"/>
              <a:gd name="connsiteX28-2713" fmla="*/ 2104277 w 11472232"/>
              <a:gd name="connsiteY28-2714" fmla="*/ 124136 h 6264014"/>
              <a:gd name="connsiteX29-2715" fmla="*/ 1278777 w 11472232"/>
              <a:gd name="connsiteY29-2716" fmla="*/ 13011 h 6264014"/>
              <a:gd name="connsiteX30-2717" fmla="*/ 97677 w 11472232"/>
              <a:gd name="connsiteY30-2718" fmla="*/ 95561 h 6264014"/>
              <a:gd name="connsiteX0-2719" fmla="*/ 97677 w 11472232"/>
              <a:gd name="connsiteY0-2720" fmla="*/ 114567 h 6283020"/>
              <a:gd name="connsiteX1-2721" fmla="*/ 69102 w 11472232"/>
              <a:gd name="connsiteY1-2722" fmla="*/ 860692 h 6283020"/>
              <a:gd name="connsiteX2-2723" fmla="*/ 8777 w 11472232"/>
              <a:gd name="connsiteY2-2724" fmla="*/ 2149742 h 6283020"/>
              <a:gd name="connsiteX3-2725" fmla="*/ 78627 w 11472232"/>
              <a:gd name="connsiteY3-2726" fmla="*/ 3518167 h 6283020"/>
              <a:gd name="connsiteX4-2727" fmla="*/ 50052 w 11472232"/>
              <a:gd name="connsiteY4-2728" fmla="*/ 4308742 h 6283020"/>
              <a:gd name="connsiteX5-2729" fmla="*/ 2427 w 11472232"/>
              <a:gd name="connsiteY5-2730" fmla="*/ 5572392 h 6283020"/>
              <a:gd name="connsiteX6-2731" fmla="*/ 132601 w 11472232"/>
              <a:gd name="connsiteY6-2732" fmla="*/ 6197867 h 6283020"/>
              <a:gd name="connsiteX7-2733" fmla="*/ 843802 w 11472232"/>
              <a:gd name="connsiteY7-2734" fmla="*/ 6274067 h 6283020"/>
              <a:gd name="connsiteX8-2735" fmla="*/ 2164602 w 11472232"/>
              <a:gd name="connsiteY8-2736" fmla="*/ 6270892 h 6283020"/>
              <a:gd name="connsiteX9-2737" fmla="*/ 3866402 w 11472232"/>
              <a:gd name="connsiteY9-2738" fmla="*/ 6178817 h 6283020"/>
              <a:gd name="connsiteX10-2739" fmla="*/ 5857127 w 11472232"/>
              <a:gd name="connsiteY10-2740" fmla="*/ 6280417 h 6283020"/>
              <a:gd name="connsiteX11-2741" fmla="*/ 7054102 w 11472232"/>
              <a:gd name="connsiteY11-2742" fmla="*/ 6153417 h 6283020"/>
              <a:gd name="connsiteX12-2743" fmla="*/ 8409827 w 11472232"/>
              <a:gd name="connsiteY12-2744" fmla="*/ 6204217 h 6283020"/>
              <a:gd name="connsiteX13-2745" fmla="*/ 10210052 w 11472232"/>
              <a:gd name="connsiteY13-2746" fmla="*/ 6150242 h 6283020"/>
              <a:gd name="connsiteX14-2747" fmla="*/ 11346702 w 11472232"/>
              <a:gd name="connsiteY14-2748" fmla="*/ 6150242 h 6283020"/>
              <a:gd name="connsiteX15-2749" fmla="*/ 11340352 w 11472232"/>
              <a:gd name="connsiteY15-2750" fmla="*/ 5099317 h 6283020"/>
              <a:gd name="connsiteX16-2751" fmla="*/ 11359402 w 11472232"/>
              <a:gd name="connsiteY16-2752" fmla="*/ 3975367 h 6283020"/>
              <a:gd name="connsiteX17-2753" fmla="*/ 11387977 w 11472232"/>
              <a:gd name="connsiteY17-2754" fmla="*/ 2772042 h 6283020"/>
              <a:gd name="connsiteX18-2755" fmla="*/ 11387977 w 11472232"/>
              <a:gd name="connsiteY18-2756" fmla="*/ 1797317 h 6283020"/>
              <a:gd name="connsiteX19-2757" fmla="*/ 11467352 w 11472232"/>
              <a:gd name="connsiteY19-2758" fmla="*/ 689242 h 6283020"/>
              <a:gd name="connsiteX20-2759" fmla="*/ 11226052 w 11472232"/>
              <a:gd name="connsiteY20-2760" fmla="*/ 174892 h 6283020"/>
              <a:gd name="connsiteX21-2761" fmla="*/ 10340227 w 11472232"/>
              <a:gd name="connsiteY21-2762" fmla="*/ 181242 h 6283020"/>
              <a:gd name="connsiteX22-2763" fmla="*/ 9171827 w 11472232"/>
              <a:gd name="connsiteY22-2764" fmla="*/ 82817 h 6283020"/>
              <a:gd name="connsiteX23-2765" fmla="*/ 7965327 w 11472232"/>
              <a:gd name="connsiteY23-2766" fmla="*/ 232042 h 6283020"/>
              <a:gd name="connsiteX24-2767" fmla="*/ 6758827 w 11472232"/>
              <a:gd name="connsiteY24-2768" fmla="*/ 95517 h 6283020"/>
              <a:gd name="connsiteX25-2769" fmla="*/ 5761877 w 11472232"/>
              <a:gd name="connsiteY25-2770" fmla="*/ 136792 h 6283020"/>
              <a:gd name="connsiteX26-2771" fmla="*/ 4701427 w 11472232"/>
              <a:gd name="connsiteY26-2772" fmla="*/ 108217 h 6283020"/>
              <a:gd name="connsiteX27-2773" fmla="*/ 3450477 w 11472232"/>
              <a:gd name="connsiteY27-2774" fmla="*/ 267 h 6283020"/>
              <a:gd name="connsiteX28-2775" fmla="*/ 2104277 w 11472232"/>
              <a:gd name="connsiteY28-2776" fmla="*/ 143142 h 6283020"/>
              <a:gd name="connsiteX29-2777" fmla="*/ 1278777 w 11472232"/>
              <a:gd name="connsiteY29-2778" fmla="*/ 32017 h 6283020"/>
              <a:gd name="connsiteX30-2779" fmla="*/ 97677 w 11472232"/>
              <a:gd name="connsiteY30-2780" fmla="*/ 114567 h 6283020"/>
              <a:gd name="connsiteX0-2781" fmla="*/ 97677 w 11472232"/>
              <a:gd name="connsiteY0-2782" fmla="*/ 114517 h 6282970"/>
              <a:gd name="connsiteX1-2783" fmla="*/ 69102 w 11472232"/>
              <a:gd name="connsiteY1-2784" fmla="*/ 860642 h 6282970"/>
              <a:gd name="connsiteX2-2785" fmla="*/ 8777 w 11472232"/>
              <a:gd name="connsiteY2-2786" fmla="*/ 2149692 h 6282970"/>
              <a:gd name="connsiteX3-2787" fmla="*/ 78627 w 11472232"/>
              <a:gd name="connsiteY3-2788" fmla="*/ 3518117 h 6282970"/>
              <a:gd name="connsiteX4-2789" fmla="*/ 50052 w 11472232"/>
              <a:gd name="connsiteY4-2790" fmla="*/ 4308692 h 6282970"/>
              <a:gd name="connsiteX5-2791" fmla="*/ 2427 w 11472232"/>
              <a:gd name="connsiteY5-2792" fmla="*/ 5572342 h 6282970"/>
              <a:gd name="connsiteX6-2793" fmla="*/ 132601 w 11472232"/>
              <a:gd name="connsiteY6-2794" fmla="*/ 6197817 h 6282970"/>
              <a:gd name="connsiteX7-2795" fmla="*/ 843802 w 11472232"/>
              <a:gd name="connsiteY7-2796" fmla="*/ 6274017 h 6282970"/>
              <a:gd name="connsiteX8-2797" fmla="*/ 2164602 w 11472232"/>
              <a:gd name="connsiteY8-2798" fmla="*/ 6270842 h 6282970"/>
              <a:gd name="connsiteX9-2799" fmla="*/ 3866402 w 11472232"/>
              <a:gd name="connsiteY9-2800" fmla="*/ 6178767 h 6282970"/>
              <a:gd name="connsiteX10-2801" fmla="*/ 5857127 w 11472232"/>
              <a:gd name="connsiteY10-2802" fmla="*/ 6280367 h 6282970"/>
              <a:gd name="connsiteX11-2803" fmla="*/ 7054102 w 11472232"/>
              <a:gd name="connsiteY11-2804" fmla="*/ 6153367 h 6282970"/>
              <a:gd name="connsiteX12-2805" fmla="*/ 8409827 w 11472232"/>
              <a:gd name="connsiteY12-2806" fmla="*/ 6204167 h 6282970"/>
              <a:gd name="connsiteX13-2807" fmla="*/ 10210052 w 11472232"/>
              <a:gd name="connsiteY13-2808" fmla="*/ 6150192 h 6282970"/>
              <a:gd name="connsiteX14-2809" fmla="*/ 11346702 w 11472232"/>
              <a:gd name="connsiteY14-2810" fmla="*/ 6150192 h 6282970"/>
              <a:gd name="connsiteX15-2811" fmla="*/ 11340352 w 11472232"/>
              <a:gd name="connsiteY15-2812" fmla="*/ 5099267 h 6282970"/>
              <a:gd name="connsiteX16-2813" fmla="*/ 11359402 w 11472232"/>
              <a:gd name="connsiteY16-2814" fmla="*/ 3975317 h 6282970"/>
              <a:gd name="connsiteX17-2815" fmla="*/ 11387977 w 11472232"/>
              <a:gd name="connsiteY17-2816" fmla="*/ 2771992 h 6282970"/>
              <a:gd name="connsiteX18-2817" fmla="*/ 11387977 w 11472232"/>
              <a:gd name="connsiteY18-2818" fmla="*/ 1797267 h 6282970"/>
              <a:gd name="connsiteX19-2819" fmla="*/ 11467352 w 11472232"/>
              <a:gd name="connsiteY19-2820" fmla="*/ 689192 h 6282970"/>
              <a:gd name="connsiteX20-2821" fmla="*/ 11226052 w 11472232"/>
              <a:gd name="connsiteY20-2822" fmla="*/ 174842 h 6282970"/>
              <a:gd name="connsiteX21-2823" fmla="*/ 10340227 w 11472232"/>
              <a:gd name="connsiteY21-2824" fmla="*/ 181192 h 6282970"/>
              <a:gd name="connsiteX22-2825" fmla="*/ 9171827 w 11472232"/>
              <a:gd name="connsiteY22-2826" fmla="*/ 82767 h 6282970"/>
              <a:gd name="connsiteX23-2827" fmla="*/ 7965327 w 11472232"/>
              <a:gd name="connsiteY23-2828" fmla="*/ 231992 h 6282970"/>
              <a:gd name="connsiteX24-2829" fmla="*/ 6758827 w 11472232"/>
              <a:gd name="connsiteY24-2830" fmla="*/ 95467 h 6282970"/>
              <a:gd name="connsiteX25-2831" fmla="*/ 5733302 w 11472232"/>
              <a:gd name="connsiteY25-2832" fmla="*/ 3392 h 6282970"/>
              <a:gd name="connsiteX26-2833" fmla="*/ 4701427 w 11472232"/>
              <a:gd name="connsiteY26-2834" fmla="*/ 108167 h 6282970"/>
              <a:gd name="connsiteX27-2835" fmla="*/ 3450477 w 11472232"/>
              <a:gd name="connsiteY27-2836" fmla="*/ 217 h 6282970"/>
              <a:gd name="connsiteX28-2837" fmla="*/ 2104277 w 11472232"/>
              <a:gd name="connsiteY28-2838" fmla="*/ 143092 h 6282970"/>
              <a:gd name="connsiteX29-2839" fmla="*/ 1278777 w 11472232"/>
              <a:gd name="connsiteY29-2840" fmla="*/ 31967 h 6282970"/>
              <a:gd name="connsiteX30-2841" fmla="*/ 97677 w 11472232"/>
              <a:gd name="connsiteY30-2842" fmla="*/ 114517 h 6282970"/>
              <a:gd name="connsiteX0-2843" fmla="*/ 97677 w 11472232"/>
              <a:gd name="connsiteY0-2844" fmla="*/ 114517 h 6282970"/>
              <a:gd name="connsiteX1-2845" fmla="*/ 69102 w 11472232"/>
              <a:gd name="connsiteY1-2846" fmla="*/ 860642 h 6282970"/>
              <a:gd name="connsiteX2-2847" fmla="*/ 8777 w 11472232"/>
              <a:gd name="connsiteY2-2848" fmla="*/ 2149692 h 6282970"/>
              <a:gd name="connsiteX3-2849" fmla="*/ 78627 w 11472232"/>
              <a:gd name="connsiteY3-2850" fmla="*/ 3518117 h 6282970"/>
              <a:gd name="connsiteX4-2851" fmla="*/ 50052 w 11472232"/>
              <a:gd name="connsiteY4-2852" fmla="*/ 4308692 h 6282970"/>
              <a:gd name="connsiteX5-2853" fmla="*/ 2427 w 11472232"/>
              <a:gd name="connsiteY5-2854" fmla="*/ 5572342 h 6282970"/>
              <a:gd name="connsiteX6-2855" fmla="*/ 132601 w 11472232"/>
              <a:gd name="connsiteY6-2856" fmla="*/ 6197817 h 6282970"/>
              <a:gd name="connsiteX7-2857" fmla="*/ 843802 w 11472232"/>
              <a:gd name="connsiteY7-2858" fmla="*/ 6274017 h 6282970"/>
              <a:gd name="connsiteX8-2859" fmla="*/ 2164602 w 11472232"/>
              <a:gd name="connsiteY8-2860" fmla="*/ 6270842 h 6282970"/>
              <a:gd name="connsiteX9-2861" fmla="*/ 3866402 w 11472232"/>
              <a:gd name="connsiteY9-2862" fmla="*/ 6178767 h 6282970"/>
              <a:gd name="connsiteX10-2863" fmla="*/ 5857127 w 11472232"/>
              <a:gd name="connsiteY10-2864" fmla="*/ 6280367 h 6282970"/>
              <a:gd name="connsiteX11-2865" fmla="*/ 7054102 w 11472232"/>
              <a:gd name="connsiteY11-2866" fmla="*/ 6153367 h 6282970"/>
              <a:gd name="connsiteX12-2867" fmla="*/ 8409827 w 11472232"/>
              <a:gd name="connsiteY12-2868" fmla="*/ 6204167 h 6282970"/>
              <a:gd name="connsiteX13-2869" fmla="*/ 10210052 w 11472232"/>
              <a:gd name="connsiteY13-2870" fmla="*/ 6150192 h 6282970"/>
              <a:gd name="connsiteX14-2871" fmla="*/ 11346702 w 11472232"/>
              <a:gd name="connsiteY14-2872" fmla="*/ 6150192 h 6282970"/>
              <a:gd name="connsiteX15-2873" fmla="*/ 11340352 w 11472232"/>
              <a:gd name="connsiteY15-2874" fmla="*/ 5099267 h 6282970"/>
              <a:gd name="connsiteX16-2875" fmla="*/ 11359402 w 11472232"/>
              <a:gd name="connsiteY16-2876" fmla="*/ 3975317 h 6282970"/>
              <a:gd name="connsiteX17-2877" fmla="*/ 11387977 w 11472232"/>
              <a:gd name="connsiteY17-2878" fmla="*/ 2771992 h 6282970"/>
              <a:gd name="connsiteX18-2879" fmla="*/ 11387977 w 11472232"/>
              <a:gd name="connsiteY18-2880" fmla="*/ 1797267 h 6282970"/>
              <a:gd name="connsiteX19-2881" fmla="*/ 11467352 w 11472232"/>
              <a:gd name="connsiteY19-2882" fmla="*/ 689192 h 6282970"/>
              <a:gd name="connsiteX20-2883" fmla="*/ 11226052 w 11472232"/>
              <a:gd name="connsiteY20-2884" fmla="*/ 174842 h 6282970"/>
              <a:gd name="connsiteX21-2885" fmla="*/ 10340227 w 11472232"/>
              <a:gd name="connsiteY21-2886" fmla="*/ 181192 h 6282970"/>
              <a:gd name="connsiteX22-2887" fmla="*/ 9171827 w 11472232"/>
              <a:gd name="connsiteY22-2888" fmla="*/ 82767 h 6282970"/>
              <a:gd name="connsiteX23-2889" fmla="*/ 8012952 w 11472232"/>
              <a:gd name="connsiteY23-2890" fmla="*/ 51017 h 6282970"/>
              <a:gd name="connsiteX24-2891" fmla="*/ 6758827 w 11472232"/>
              <a:gd name="connsiteY24-2892" fmla="*/ 95467 h 6282970"/>
              <a:gd name="connsiteX25-2893" fmla="*/ 5733302 w 11472232"/>
              <a:gd name="connsiteY25-2894" fmla="*/ 3392 h 6282970"/>
              <a:gd name="connsiteX26-2895" fmla="*/ 4701427 w 11472232"/>
              <a:gd name="connsiteY26-2896" fmla="*/ 108167 h 6282970"/>
              <a:gd name="connsiteX27-2897" fmla="*/ 3450477 w 11472232"/>
              <a:gd name="connsiteY27-2898" fmla="*/ 217 h 6282970"/>
              <a:gd name="connsiteX28-2899" fmla="*/ 2104277 w 11472232"/>
              <a:gd name="connsiteY28-2900" fmla="*/ 143092 h 6282970"/>
              <a:gd name="connsiteX29-2901" fmla="*/ 1278777 w 11472232"/>
              <a:gd name="connsiteY29-2902" fmla="*/ 31967 h 6282970"/>
              <a:gd name="connsiteX30-2903" fmla="*/ 97677 w 11472232"/>
              <a:gd name="connsiteY30-2904" fmla="*/ 114517 h 6282970"/>
              <a:gd name="connsiteX0-2905" fmla="*/ 97677 w 11472232"/>
              <a:gd name="connsiteY0-2906" fmla="*/ 114517 h 6282970"/>
              <a:gd name="connsiteX1-2907" fmla="*/ 69102 w 11472232"/>
              <a:gd name="connsiteY1-2908" fmla="*/ 860642 h 6282970"/>
              <a:gd name="connsiteX2-2909" fmla="*/ 8777 w 11472232"/>
              <a:gd name="connsiteY2-2910" fmla="*/ 2149692 h 6282970"/>
              <a:gd name="connsiteX3-2911" fmla="*/ 78627 w 11472232"/>
              <a:gd name="connsiteY3-2912" fmla="*/ 3518117 h 6282970"/>
              <a:gd name="connsiteX4-2913" fmla="*/ 50052 w 11472232"/>
              <a:gd name="connsiteY4-2914" fmla="*/ 4308692 h 6282970"/>
              <a:gd name="connsiteX5-2915" fmla="*/ 2427 w 11472232"/>
              <a:gd name="connsiteY5-2916" fmla="*/ 5572342 h 6282970"/>
              <a:gd name="connsiteX6-2917" fmla="*/ 132601 w 11472232"/>
              <a:gd name="connsiteY6-2918" fmla="*/ 6197817 h 6282970"/>
              <a:gd name="connsiteX7-2919" fmla="*/ 843802 w 11472232"/>
              <a:gd name="connsiteY7-2920" fmla="*/ 6274017 h 6282970"/>
              <a:gd name="connsiteX8-2921" fmla="*/ 2164602 w 11472232"/>
              <a:gd name="connsiteY8-2922" fmla="*/ 6270842 h 6282970"/>
              <a:gd name="connsiteX9-2923" fmla="*/ 3866402 w 11472232"/>
              <a:gd name="connsiteY9-2924" fmla="*/ 6178767 h 6282970"/>
              <a:gd name="connsiteX10-2925" fmla="*/ 5857127 w 11472232"/>
              <a:gd name="connsiteY10-2926" fmla="*/ 6280367 h 6282970"/>
              <a:gd name="connsiteX11-2927" fmla="*/ 7054102 w 11472232"/>
              <a:gd name="connsiteY11-2928" fmla="*/ 6153367 h 6282970"/>
              <a:gd name="connsiteX12-2929" fmla="*/ 8409827 w 11472232"/>
              <a:gd name="connsiteY12-2930" fmla="*/ 6204167 h 6282970"/>
              <a:gd name="connsiteX13-2931" fmla="*/ 10210052 w 11472232"/>
              <a:gd name="connsiteY13-2932" fmla="*/ 6150192 h 6282970"/>
              <a:gd name="connsiteX14-2933" fmla="*/ 11346702 w 11472232"/>
              <a:gd name="connsiteY14-2934" fmla="*/ 6150192 h 6282970"/>
              <a:gd name="connsiteX15-2935" fmla="*/ 11340352 w 11472232"/>
              <a:gd name="connsiteY15-2936" fmla="*/ 5099267 h 6282970"/>
              <a:gd name="connsiteX16-2937" fmla="*/ 11359402 w 11472232"/>
              <a:gd name="connsiteY16-2938" fmla="*/ 3975317 h 6282970"/>
              <a:gd name="connsiteX17-2939" fmla="*/ 11387977 w 11472232"/>
              <a:gd name="connsiteY17-2940" fmla="*/ 2771992 h 6282970"/>
              <a:gd name="connsiteX18-2941" fmla="*/ 11387977 w 11472232"/>
              <a:gd name="connsiteY18-2942" fmla="*/ 1797267 h 6282970"/>
              <a:gd name="connsiteX19-2943" fmla="*/ 11467352 w 11472232"/>
              <a:gd name="connsiteY19-2944" fmla="*/ 689192 h 6282970"/>
              <a:gd name="connsiteX20-2945" fmla="*/ 11226052 w 11472232"/>
              <a:gd name="connsiteY20-2946" fmla="*/ 174842 h 6282970"/>
              <a:gd name="connsiteX21-2947" fmla="*/ 10340227 w 11472232"/>
              <a:gd name="connsiteY21-2948" fmla="*/ 181192 h 6282970"/>
              <a:gd name="connsiteX22-2949" fmla="*/ 9171827 w 11472232"/>
              <a:gd name="connsiteY22-2950" fmla="*/ 82767 h 6282970"/>
              <a:gd name="connsiteX23-2951" fmla="*/ 8012952 w 11472232"/>
              <a:gd name="connsiteY23-2952" fmla="*/ 51017 h 6282970"/>
              <a:gd name="connsiteX24-2953" fmla="*/ 6758827 w 11472232"/>
              <a:gd name="connsiteY24-2954" fmla="*/ 133567 h 6282970"/>
              <a:gd name="connsiteX25-2955" fmla="*/ 5733302 w 11472232"/>
              <a:gd name="connsiteY25-2956" fmla="*/ 3392 h 6282970"/>
              <a:gd name="connsiteX26-2957" fmla="*/ 4701427 w 11472232"/>
              <a:gd name="connsiteY26-2958" fmla="*/ 108167 h 6282970"/>
              <a:gd name="connsiteX27-2959" fmla="*/ 3450477 w 11472232"/>
              <a:gd name="connsiteY27-2960" fmla="*/ 217 h 6282970"/>
              <a:gd name="connsiteX28-2961" fmla="*/ 2104277 w 11472232"/>
              <a:gd name="connsiteY28-2962" fmla="*/ 143092 h 6282970"/>
              <a:gd name="connsiteX29-2963" fmla="*/ 1278777 w 11472232"/>
              <a:gd name="connsiteY29-2964" fmla="*/ 31967 h 6282970"/>
              <a:gd name="connsiteX30-2965" fmla="*/ 97677 w 11472232"/>
              <a:gd name="connsiteY30-2966" fmla="*/ 114517 h 6282970"/>
              <a:gd name="connsiteX0-2967" fmla="*/ 97677 w 11472232"/>
              <a:gd name="connsiteY0-2968" fmla="*/ 114517 h 6282970"/>
              <a:gd name="connsiteX1-2969" fmla="*/ 69102 w 11472232"/>
              <a:gd name="connsiteY1-2970" fmla="*/ 860642 h 6282970"/>
              <a:gd name="connsiteX2-2971" fmla="*/ 8777 w 11472232"/>
              <a:gd name="connsiteY2-2972" fmla="*/ 2149692 h 6282970"/>
              <a:gd name="connsiteX3-2973" fmla="*/ 78627 w 11472232"/>
              <a:gd name="connsiteY3-2974" fmla="*/ 3518117 h 6282970"/>
              <a:gd name="connsiteX4-2975" fmla="*/ 50052 w 11472232"/>
              <a:gd name="connsiteY4-2976" fmla="*/ 4308692 h 6282970"/>
              <a:gd name="connsiteX5-2977" fmla="*/ 2427 w 11472232"/>
              <a:gd name="connsiteY5-2978" fmla="*/ 5572342 h 6282970"/>
              <a:gd name="connsiteX6-2979" fmla="*/ 132601 w 11472232"/>
              <a:gd name="connsiteY6-2980" fmla="*/ 6197817 h 6282970"/>
              <a:gd name="connsiteX7-2981" fmla="*/ 843802 w 11472232"/>
              <a:gd name="connsiteY7-2982" fmla="*/ 6274017 h 6282970"/>
              <a:gd name="connsiteX8-2983" fmla="*/ 2164602 w 11472232"/>
              <a:gd name="connsiteY8-2984" fmla="*/ 6270842 h 6282970"/>
              <a:gd name="connsiteX9-2985" fmla="*/ 3866402 w 11472232"/>
              <a:gd name="connsiteY9-2986" fmla="*/ 6178767 h 6282970"/>
              <a:gd name="connsiteX10-2987" fmla="*/ 5857127 w 11472232"/>
              <a:gd name="connsiteY10-2988" fmla="*/ 6280367 h 6282970"/>
              <a:gd name="connsiteX11-2989" fmla="*/ 7054102 w 11472232"/>
              <a:gd name="connsiteY11-2990" fmla="*/ 6153367 h 6282970"/>
              <a:gd name="connsiteX12-2991" fmla="*/ 8409827 w 11472232"/>
              <a:gd name="connsiteY12-2992" fmla="*/ 6204167 h 6282970"/>
              <a:gd name="connsiteX13-2993" fmla="*/ 10210052 w 11472232"/>
              <a:gd name="connsiteY13-2994" fmla="*/ 6150192 h 6282970"/>
              <a:gd name="connsiteX14-2995" fmla="*/ 11346702 w 11472232"/>
              <a:gd name="connsiteY14-2996" fmla="*/ 6150192 h 6282970"/>
              <a:gd name="connsiteX15-2997" fmla="*/ 11340352 w 11472232"/>
              <a:gd name="connsiteY15-2998" fmla="*/ 5099267 h 6282970"/>
              <a:gd name="connsiteX16-2999" fmla="*/ 11359402 w 11472232"/>
              <a:gd name="connsiteY16-3000" fmla="*/ 3975317 h 6282970"/>
              <a:gd name="connsiteX17-3001" fmla="*/ 11387977 w 11472232"/>
              <a:gd name="connsiteY17-3002" fmla="*/ 2771992 h 6282970"/>
              <a:gd name="connsiteX18-3003" fmla="*/ 11387977 w 11472232"/>
              <a:gd name="connsiteY18-3004" fmla="*/ 1797267 h 6282970"/>
              <a:gd name="connsiteX19-3005" fmla="*/ 11467352 w 11472232"/>
              <a:gd name="connsiteY19-3006" fmla="*/ 689192 h 6282970"/>
              <a:gd name="connsiteX20-3007" fmla="*/ 11226052 w 11472232"/>
              <a:gd name="connsiteY20-3008" fmla="*/ 174842 h 6282970"/>
              <a:gd name="connsiteX21-3009" fmla="*/ 10359277 w 11472232"/>
              <a:gd name="connsiteY21-3010" fmla="*/ 38317 h 6282970"/>
              <a:gd name="connsiteX22-3011" fmla="*/ 9171827 w 11472232"/>
              <a:gd name="connsiteY22-3012" fmla="*/ 82767 h 6282970"/>
              <a:gd name="connsiteX23-3013" fmla="*/ 8012952 w 11472232"/>
              <a:gd name="connsiteY23-3014" fmla="*/ 51017 h 6282970"/>
              <a:gd name="connsiteX24-3015" fmla="*/ 6758827 w 11472232"/>
              <a:gd name="connsiteY24-3016" fmla="*/ 133567 h 6282970"/>
              <a:gd name="connsiteX25-3017" fmla="*/ 5733302 w 11472232"/>
              <a:gd name="connsiteY25-3018" fmla="*/ 3392 h 6282970"/>
              <a:gd name="connsiteX26-3019" fmla="*/ 4701427 w 11472232"/>
              <a:gd name="connsiteY26-3020" fmla="*/ 108167 h 6282970"/>
              <a:gd name="connsiteX27-3021" fmla="*/ 3450477 w 11472232"/>
              <a:gd name="connsiteY27-3022" fmla="*/ 217 h 6282970"/>
              <a:gd name="connsiteX28-3023" fmla="*/ 2104277 w 11472232"/>
              <a:gd name="connsiteY28-3024" fmla="*/ 143092 h 6282970"/>
              <a:gd name="connsiteX29-3025" fmla="*/ 1278777 w 11472232"/>
              <a:gd name="connsiteY29-3026" fmla="*/ 31967 h 6282970"/>
              <a:gd name="connsiteX30-3027" fmla="*/ 97677 w 11472232"/>
              <a:gd name="connsiteY30-3028" fmla="*/ 114517 h 6282970"/>
              <a:gd name="connsiteX0-3029" fmla="*/ 97677 w 11472232"/>
              <a:gd name="connsiteY0-3030" fmla="*/ 114517 h 6282970"/>
              <a:gd name="connsiteX1-3031" fmla="*/ 69102 w 11472232"/>
              <a:gd name="connsiteY1-3032" fmla="*/ 860642 h 6282970"/>
              <a:gd name="connsiteX2-3033" fmla="*/ 8777 w 11472232"/>
              <a:gd name="connsiteY2-3034" fmla="*/ 2149692 h 6282970"/>
              <a:gd name="connsiteX3-3035" fmla="*/ 78627 w 11472232"/>
              <a:gd name="connsiteY3-3036" fmla="*/ 3518117 h 6282970"/>
              <a:gd name="connsiteX4-3037" fmla="*/ 50052 w 11472232"/>
              <a:gd name="connsiteY4-3038" fmla="*/ 4308692 h 6282970"/>
              <a:gd name="connsiteX5-3039" fmla="*/ 2427 w 11472232"/>
              <a:gd name="connsiteY5-3040" fmla="*/ 5572342 h 6282970"/>
              <a:gd name="connsiteX6-3041" fmla="*/ 132601 w 11472232"/>
              <a:gd name="connsiteY6-3042" fmla="*/ 6197817 h 6282970"/>
              <a:gd name="connsiteX7-3043" fmla="*/ 843802 w 11472232"/>
              <a:gd name="connsiteY7-3044" fmla="*/ 6274017 h 6282970"/>
              <a:gd name="connsiteX8-3045" fmla="*/ 2164602 w 11472232"/>
              <a:gd name="connsiteY8-3046" fmla="*/ 6270842 h 6282970"/>
              <a:gd name="connsiteX9-3047" fmla="*/ 3866402 w 11472232"/>
              <a:gd name="connsiteY9-3048" fmla="*/ 6178767 h 6282970"/>
              <a:gd name="connsiteX10-3049" fmla="*/ 5857127 w 11472232"/>
              <a:gd name="connsiteY10-3050" fmla="*/ 6280367 h 6282970"/>
              <a:gd name="connsiteX11-3051" fmla="*/ 7054102 w 11472232"/>
              <a:gd name="connsiteY11-3052" fmla="*/ 6153367 h 6282970"/>
              <a:gd name="connsiteX12-3053" fmla="*/ 8409827 w 11472232"/>
              <a:gd name="connsiteY12-3054" fmla="*/ 6204167 h 6282970"/>
              <a:gd name="connsiteX13-3055" fmla="*/ 10210052 w 11472232"/>
              <a:gd name="connsiteY13-3056" fmla="*/ 6150192 h 6282970"/>
              <a:gd name="connsiteX14-3057" fmla="*/ 11346702 w 11472232"/>
              <a:gd name="connsiteY14-3058" fmla="*/ 6150192 h 6282970"/>
              <a:gd name="connsiteX15-3059" fmla="*/ 11340352 w 11472232"/>
              <a:gd name="connsiteY15-3060" fmla="*/ 5099267 h 6282970"/>
              <a:gd name="connsiteX16-3061" fmla="*/ 11387977 w 11472232"/>
              <a:gd name="connsiteY16-3062" fmla="*/ 3994367 h 6282970"/>
              <a:gd name="connsiteX17-3063" fmla="*/ 11387977 w 11472232"/>
              <a:gd name="connsiteY17-3064" fmla="*/ 2771992 h 6282970"/>
              <a:gd name="connsiteX18-3065" fmla="*/ 11387977 w 11472232"/>
              <a:gd name="connsiteY18-3066" fmla="*/ 1797267 h 6282970"/>
              <a:gd name="connsiteX19-3067" fmla="*/ 11467352 w 11472232"/>
              <a:gd name="connsiteY19-3068" fmla="*/ 689192 h 6282970"/>
              <a:gd name="connsiteX20-3069" fmla="*/ 11226052 w 11472232"/>
              <a:gd name="connsiteY20-3070" fmla="*/ 174842 h 6282970"/>
              <a:gd name="connsiteX21-3071" fmla="*/ 10359277 w 11472232"/>
              <a:gd name="connsiteY21-3072" fmla="*/ 38317 h 6282970"/>
              <a:gd name="connsiteX22-3073" fmla="*/ 9171827 w 11472232"/>
              <a:gd name="connsiteY22-3074" fmla="*/ 82767 h 6282970"/>
              <a:gd name="connsiteX23-3075" fmla="*/ 8012952 w 11472232"/>
              <a:gd name="connsiteY23-3076" fmla="*/ 51017 h 6282970"/>
              <a:gd name="connsiteX24-3077" fmla="*/ 6758827 w 11472232"/>
              <a:gd name="connsiteY24-3078" fmla="*/ 133567 h 6282970"/>
              <a:gd name="connsiteX25-3079" fmla="*/ 5733302 w 11472232"/>
              <a:gd name="connsiteY25-3080" fmla="*/ 3392 h 6282970"/>
              <a:gd name="connsiteX26-3081" fmla="*/ 4701427 w 11472232"/>
              <a:gd name="connsiteY26-3082" fmla="*/ 108167 h 6282970"/>
              <a:gd name="connsiteX27-3083" fmla="*/ 3450477 w 11472232"/>
              <a:gd name="connsiteY27-3084" fmla="*/ 217 h 6282970"/>
              <a:gd name="connsiteX28-3085" fmla="*/ 2104277 w 11472232"/>
              <a:gd name="connsiteY28-3086" fmla="*/ 143092 h 6282970"/>
              <a:gd name="connsiteX29-3087" fmla="*/ 1278777 w 11472232"/>
              <a:gd name="connsiteY29-3088" fmla="*/ 31967 h 6282970"/>
              <a:gd name="connsiteX30-3089" fmla="*/ 97677 w 11472232"/>
              <a:gd name="connsiteY30-3090" fmla="*/ 114517 h 62829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361" y="connsiteY30-362"/>
              </a:cxn>
            </a:cxnLst>
            <a:rect l="l" t="t" r="r" b="b"/>
            <a:pathLst>
              <a:path w="11472232" h="6282970">
                <a:moveTo>
                  <a:pt x="97677" y="114517"/>
                </a:moveTo>
                <a:cubicBezTo>
                  <a:pt x="-103935" y="252629"/>
                  <a:pt x="83919" y="521446"/>
                  <a:pt x="69102" y="860642"/>
                </a:cubicBezTo>
                <a:cubicBezTo>
                  <a:pt x="54285" y="1199838"/>
                  <a:pt x="7190" y="1706780"/>
                  <a:pt x="8777" y="2149692"/>
                </a:cubicBezTo>
                <a:cubicBezTo>
                  <a:pt x="10364" y="2592604"/>
                  <a:pt x="71748" y="3158284"/>
                  <a:pt x="78627" y="3518117"/>
                </a:cubicBezTo>
                <a:cubicBezTo>
                  <a:pt x="85506" y="3877950"/>
                  <a:pt x="62752" y="3966321"/>
                  <a:pt x="50052" y="4308692"/>
                </a:cubicBezTo>
                <a:cubicBezTo>
                  <a:pt x="37352" y="4651063"/>
                  <a:pt x="-11331" y="5257488"/>
                  <a:pt x="2427" y="5572342"/>
                </a:cubicBezTo>
                <a:cubicBezTo>
                  <a:pt x="16185" y="5887196"/>
                  <a:pt x="28884" y="6095159"/>
                  <a:pt x="132601" y="6197817"/>
                </a:cubicBezTo>
                <a:cubicBezTo>
                  <a:pt x="236318" y="6300475"/>
                  <a:pt x="505135" y="6261846"/>
                  <a:pt x="843802" y="6274017"/>
                </a:cubicBezTo>
                <a:cubicBezTo>
                  <a:pt x="1182469" y="6286188"/>
                  <a:pt x="1660835" y="6286717"/>
                  <a:pt x="2164602" y="6270842"/>
                </a:cubicBezTo>
                <a:cubicBezTo>
                  <a:pt x="2668369" y="6254967"/>
                  <a:pt x="3250981" y="6177180"/>
                  <a:pt x="3866402" y="6178767"/>
                </a:cubicBezTo>
                <a:cubicBezTo>
                  <a:pt x="4481823" y="6180354"/>
                  <a:pt x="5325844" y="6284600"/>
                  <a:pt x="5857127" y="6280367"/>
                </a:cubicBezTo>
                <a:cubicBezTo>
                  <a:pt x="6388410" y="6276134"/>
                  <a:pt x="6628652" y="6166067"/>
                  <a:pt x="7054102" y="6153367"/>
                </a:cubicBezTo>
                <a:cubicBezTo>
                  <a:pt x="7479552" y="6140667"/>
                  <a:pt x="7883835" y="6204696"/>
                  <a:pt x="8409827" y="6204167"/>
                </a:cubicBezTo>
                <a:cubicBezTo>
                  <a:pt x="8935819" y="6203638"/>
                  <a:pt x="9720573" y="6159188"/>
                  <a:pt x="10210052" y="6150192"/>
                </a:cubicBezTo>
                <a:cubicBezTo>
                  <a:pt x="10699531" y="6141196"/>
                  <a:pt x="11158319" y="6325346"/>
                  <a:pt x="11346702" y="6150192"/>
                </a:cubicBezTo>
                <a:cubicBezTo>
                  <a:pt x="11535085" y="5975038"/>
                  <a:pt x="11333473" y="5458571"/>
                  <a:pt x="11340352" y="5099267"/>
                </a:cubicBezTo>
                <a:cubicBezTo>
                  <a:pt x="11347231" y="4739963"/>
                  <a:pt x="11380040" y="4382246"/>
                  <a:pt x="11387977" y="3994367"/>
                </a:cubicBezTo>
                <a:cubicBezTo>
                  <a:pt x="11395914" y="3606488"/>
                  <a:pt x="11387977" y="3138175"/>
                  <a:pt x="11387977" y="2771992"/>
                </a:cubicBezTo>
                <a:cubicBezTo>
                  <a:pt x="11387977" y="2405809"/>
                  <a:pt x="11374748" y="2144400"/>
                  <a:pt x="11387977" y="1797267"/>
                </a:cubicBezTo>
                <a:cubicBezTo>
                  <a:pt x="11401206" y="1450134"/>
                  <a:pt x="11494340" y="959596"/>
                  <a:pt x="11467352" y="689192"/>
                </a:cubicBezTo>
                <a:cubicBezTo>
                  <a:pt x="11440364" y="418788"/>
                  <a:pt x="11410731" y="283321"/>
                  <a:pt x="11226052" y="174842"/>
                </a:cubicBezTo>
                <a:cubicBezTo>
                  <a:pt x="11041373" y="66363"/>
                  <a:pt x="10701648" y="53663"/>
                  <a:pt x="10359277" y="38317"/>
                </a:cubicBezTo>
                <a:cubicBezTo>
                  <a:pt x="10016906" y="22971"/>
                  <a:pt x="9562881" y="80650"/>
                  <a:pt x="9171827" y="82767"/>
                </a:cubicBezTo>
                <a:cubicBezTo>
                  <a:pt x="8780773" y="84884"/>
                  <a:pt x="8415119" y="42550"/>
                  <a:pt x="8012952" y="51017"/>
                </a:cubicBezTo>
                <a:cubicBezTo>
                  <a:pt x="7610785" y="59484"/>
                  <a:pt x="7138769" y="141504"/>
                  <a:pt x="6758827" y="133567"/>
                </a:cubicBezTo>
                <a:cubicBezTo>
                  <a:pt x="6378885" y="125630"/>
                  <a:pt x="6076202" y="7625"/>
                  <a:pt x="5733302" y="3392"/>
                </a:cubicBezTo>
                <a:cubicBezTo>
                  <a:pt x="5390402" y="-841"/>
                  <a:pt x="5081898" y="108696"/>
                  <a:pt x="4701427" y="108167"/>
                </a:cubicBezTo>
                <a:cubicBezTo>
                  <a:pt x="4320956" y="107638"/>
                  <a:pt x="3883335" y="-5604"/>
                  <a:pt x="3450477" y="217"/>
                </a:cubicBezTo>
                <a:cubicBezTo>
                  <a:pt x="3017619" y="6038"/>
                  <a:pt x="2453527" y="128275"/>
                  <a:pt x="2104277" y="143092"/>
                </a:cubicBezTo>
                <a:cubicBezTo>
                  <a:pt x="1755027" y="157909"/>
                  <a:pt x="1613210" y="36729"/>
                  <a:pt x="1278777" y="31967"/>
                </a:cubicBezTo>
                <a:cubicBezTo>
                  <a:pt x="944344" y="27205"/>
                  <a:pt x="299289" y="-23595"/>
                  <a:pt x="97677" y="114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 Chinese DemiLight" panose="020B0400000000000000" pitchFamily="34" charset="-122"/>
              <a:ea typeface="Noto Sans S Chinese DemiLight" panose="020B0400000000000000" pitchFamily="34" charset="-122"/>
              <a:cs typeface="+mn-cs"/>
            </a:endParaRPr>
          </a:p>
        </p:txBody>
      </p:sp>
      <p:pic>
        <p:nvPicPr>
          <p:cNvPr id="512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2238" y="96838"/>
            <a:ext cx="1354137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76805">
            <a:off x="3486150" y="-406400"/>
            <a:ext cx="2233613" cy="134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3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2238" y="96838"/>
            <a:ext cx="1354137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8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06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7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1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38" y="23813"/>
            <a:ext cx="2738437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1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9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6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37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1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30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02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: 形状 4"/>
          <p:cNvSpPr/>
          <p:nvPr/>
        </p:nvSpPr>
        <p:spPr>
          <a:xfrm>
            <a:off x="107950" y="123825"/>
            <a:ext cx="8940800" cy="4895850"/>
          </a:xfrm>
          <a:custGeom>
            <a:avLst/>
            <a:gdLst>
              <a:gd name="connsiteX0" fmla="*/ 195974 w 11156602"/>
              <a:gd name="connsiteY0" fmla="*/ 6991 h 6268100"/>
              <a:gd name="connsiteX1" fmla="*/ 5474 w 11156602"/>
              <a:gd name="connsiteY1" fmla="*/ 972191 h 6268100"/>
              <a:gd name="connsiteX2" fmla="*/ 335674 w 11156602"/>
              <a:gd name="connsiteY2" fmla="*/ 1975491 h 6268100"/>
              <a:gd name="connsiteX3" fmla="*/ 462674 w 11156602"/>
              <a:gd name="connsiteY3" fmla="*/ 3181991 h 6268100"/>
              <a:gd name="connsiteX4" fmla="*/ 119774 w 11156602"/>
              <a:gd name="connsiteY4" fmla="*/ 4210691 h 6268100"/>
              <a:gd name="connsiteX5" fmla="*/ 691274 w 11156602"/>
              <a:gd name="connsiteY5" fmla="*/ 5417191 h 6268100"/>
              <a:gd name="connsiteX6" fmla="*/ 475374 w 11156602"/>
              <a:gd name="connsiteY6" fmla="*/ 6166491 h 6268100"/>
              <a:gd name="connsiteX7" fmla="*/ 1872374 w 11156602"/>
              <a:gd name="connsiteY7" fmla="*/ 6153791 h 6268100"/>
              <a:gd name="connsiteX8" fmla="*/ 3574174 w 11156602"/>
              <a:gd name="connsiteY8" fmla="*/ 5899791 h 6268100"/>
              <a:gd name="connsiteX9" fmla="*/ 5631574 w 11156602"/>
              <a:gd name="connsiteY9" fmla="*/ 6268091 h 6268100"/>
              <a:gd name="connsiteX10" fmla="*/ 6533274 w 11156602"/>
              <a:gd name="connsiteY10" fmla="*/ 5912491 h 6268100"/>
              <a:gd name="connsiteX11" fmla="*/ 8184274 w 11156602"/>
              <a:gd name="connsiteY11" fmla="*/ 6191891 h 6268100"/>
              <a:gd name="connsiteX12" fmla="*/ 9708274 w 11156602"/>
              <a:gd name="connsiteY12" fmla="*/ 5671191 h 6268100"/>
              <a:gd name="connsiteX13" fmla="*/ 10902074 w 11156602"/>
              <a:gd name="connsiteY13" fmla="*/ 6166491 h 6268100"/>
              <a:gd name="connsiteX14" fmla="*/ 11067174 w 11156602"/>
              <a:gd name="connsiteY14" fmla="*/ 5086991 h 6268100"/>
              <a:gd name="connsiteX15" fmla="*/ 10686174 w 11156602"/>
              <a:gd name="connsiteY15" fmla="*/ 3982091 h 6268100"/>
              <a:gd name="connsiteX16" fmla="*/ 10952874 w 11156602"/>
              <a:gd name="connsiteY16" fmla="*/ 2826391 h 6268100"/>
              <a:gd name="connsiteX17" fmla="*/ 10914774 w 11156602"/>
              <a:gd name="connsiteY17" fmla="*/ 1784991 h 6268100"/>
              <a:gd name="connsiteX18" fmla="*/ 11156074 w 11156602"/>
              <a:gd name="connsiteY18" fmla="*/ 743591 h 6268100"/>
              <a:gd name="connsiteX19" fmla="*/ 10838574 w 11156602"/>
              <a:gd name="connsiteY19" fmla="*/ 210191 h 6268100"/>
              <a:gd name="connsiteX20" fmla="*/ 9886074 w 11156602"/>
              <a:gd name="connsiteY20" fmla="*/ 578491 h 6268100"/>
              <a:gd name="connsiteX21" fmla="*/ 8946274 w 11156602"/>
              <a:gd name="connsiteY21" fmla="*/ 70491 h 6268100"/>
              <a:gd name="connsiteX22" fmla="*/ 7663574 w 11156602"/>
              <a:gd name="connsiteY22" fmla="*/ 591191 h 6268100"/>
              <a:gd name="connsiteX23" fmla="*/ 6533274 w 11156602"/>
              <a:gd name="connsiteY23" fmla="*/ 83191 h 6268100"/>
              <a:gd name="connsiteX24" fmla="*/ 5060074 w 11156602"/>
              <a:gd name="connsiteY24" fmla="*/ 667391 h 6268100"/>
              <a:gd name="connsiteX25" fmla="*/ 4475874 w 11156602"/>
              <a:gd name="connsiteY25" fmla="*/ 95891 h 6268100"/>
              <a:gd name="connsiteX26" fmla="*/ 3091574 w 11156602"/>
              <a:gd name="connsiteY26" fmla="*/ 426091 h 6268100"/>
              <a:gd name="connsiteX27" fmla="*/ 1821574 w 11156602"/>
              <a:gd name="connsiteY27" fmla="*/ 121291 h 6268100"/>
              <a:gd name="connsiteX28" fmla="*/ 996074 w 11156602"/>
              <a:gd name="connsiteY28" fmla="*/ 514991 h 6268100"/>
              <a:gd name="connsiteX29" fmla="*/ 195974 w 11156602"/>
              <a:gd name="connsiteY29" fmla="*/ 6991 h 6268100"/>
              <a:gd name="connsiteX0-1" fmla="*/ 195527 w 11156155"/>
              <a:gd name="connsiteY0-2" fmla="*/ 41821 h 6302930"/>
              <a:gd name="connsiteX1-3" fmla="*/ 5027 w 11156155"/>
              <a:gd name="connsiteY1-4" fmla="*/ 1007021 h 6302930"/>
              <a:gd name="connsiteX2-5" fmla="*/ 335227 w 11156155"/>
              <a:gd name="connsiteY2-6" fmla="*/ 2010321 h 6302930"/>
              <a:gd name="connsiteX3-7" fmla="*/ 462227 w 11156155"/>
              <a:gd name="connsiteY3-8" fmla="*/ 3216821 h 6302930"/>
              <a:gd name="connsiteX4-9" fmla="*/ 119327 w 11156155"/>
              <a:gd name="connsiteY4-10" fmla="*/ 4245521 h 6302930"/>
              <a:gd name="connsiteX5-11" fmla="*/ 690827 w 11156155"/>
              <a:gd name="connsiteY5-12" fmla="*/ 5452021 h 6302930"/>
              <a:gd name="connsiteX6-13" fmla="*/ 474927 w 11156155"/>
              <a:gd name="connsiteY6-14" fmla="*/ 6201321 h 6302930"/>
              <a:gd name="connsiteX7-15" fmla="*/ 1871927 w 11156155"/>
              <a:gd name="connsiteY7-16" fmla="*/ 6188621 h 6302930"/>
              <a:gd name="connsiteX8-17" fmla="*/ 3573727 w 11156155"/>
              <a:gd name="connsiteY8-18" fmla="*/ 5934621 h 6302930"/>
              <a:gd name="connsiteX9-19" fmla="*/ 5631127 w 11156155"/>
              <a:gd name="connsiteY9-20" fmla="*/ 6302921 h 6302930"/>
              <a:gd name="connsiteX10-21" fmla="*/ 6532827 w 11156155"/>
              <a:gd name="connsiteY10-22" fmla="*/ 5947321 h 6302930"/>
              <a:gd name="connsiteX11-23" fmla="*/ 8183827 w 11156155"/>
              <a:gd name="connsiteY11-24" fmla="*/ 6226721 h 6302930"/>
              <a:gd name="connsiteX12-25" fmla="*/ 9707827 w 11156155"/>
              <a:gd name="connsiteY12-26" fmla="*/ 5706021 h 6302930"/>
              <a:gd name="connsiteX13-27" fmla="*/ 10901627 w 11156155"/>
              <a:gd name="connsiteY13-28" fmla="*/ 6201321 h 6302930"/>
              <a:gd name="connsiteX14-29" fmla="*/ 11066727 w 11156155"/>
              <a:gd name="connsiteY14-30" fmla="*/ 5121821 h 6302930"/>
              <a:gd name="connsiteX15-31" fmla="*/ 10685727 w 11156155"/>
              <a:gd name="connsiteY15-32" fmla="*/ 4016921 h 6302930"/>
              <a:gd name="connsiteX16-33" fmla="*/ 10952427 w 11156155"/>
              <a:gd name="connsiteY16-34" fmla="*/ 2861221 h 6302930"/>
              <a:gd name="connsiteX17-35" fmla="*/ 10914327 w 11156155"/>
              <a:gd name="connsiteY17-36" fmla="*/ 1819821 h 6302930"/>
              <a:gd name="connsiteX18-37" fmla="*/ 11155627 w 11156155"/>
              <a:gd name="connsiteY18-38" fmla="*/ 778421 h 6302930"/>
              <a:gd name="connsiteX19-39" fmla="*/ 10838127 w 11156155"/>
              <a:gd name="connsiteY19-40" fmla="*/ 245021 h 6302930"/>
              <a:gd name="connsiteX20-41" fmla="*/ 9885627 w 11156155"/>
              <a:gd name="connsiteY20-42" fmla="*/ 613321 h 6302930"/>
              <a:gd name="connsiteX21-43" fmla="*/ 8945827 w 11156155"/>
              <a:gd name="connsiteY21-44" fmla="*/ 105321 h 6302930"/>
              <a:gd name="connsiteX22-45" fmla="*/ 7663127 w 11156155"/>
              <a:gd name="connsiteY22-46" fmla="*/ 626021 h 6302930"/>
              <a:gd name="connsiteX23-47" fmla="*/ 6532827 w 11156155"/>
              <a:gd name="connsiteY23-48" fmla="*/ 118021 h 6302930"/>
              <a:gd name="connsiteX24-49" fmla="*/ 5059627 w 11156155"/>
              <a:gd name="connsiteY24-50" fmla="*/ 702221 h 6302930"/>
              <a:gd name="connsiteX25-51" fmla="*/ 4475427 w 11156155"/>
              <a:gd name="connsiteY25-52" fmla="*/ 130721 h 6302930"/>
              <a:gd name="connsiteX26-53" fmla="*/ 3091127 w 11156155"/>
              <a:gd name="connsiteY26-54" fmla="*/ 460921 h 6302930"/>
              <a:gd name="connsiteX27-55" fmla="*/ 1821127 w 11156155"/>
              <a:gd name="connsiteY27-56" fmla="*/ 156121 h 6302930"/>
              <a:gd name="connsiteX28-57" fmla="*/ 948002 w 11156155"/>
              <a:gd name="connsiteY28-58" fmla="*/ 168821 h 6302930"/>
              <a:gd name="connsiteX29-59" fmla="*/ 195527 w 11156155"/>
              <a:gd name="connsiteY29-60" fmla="*/ 41821 h 6302930"/>
              <a:gd name="connsiteX0-61" fmla="*/ 256143 w 11216771"/>
              <a:gd name="connsiteY0-62" fmla="*/ 41821 h 6302930"/>
              <a:gd name="connsiteX1-63" fmla="*/ 65643 w 11216771"/>
              <a:gd name="connsiteY1-64" fmla="*/ 1007021 h 6302930"/>
              <a:gd name="connsiteX2-65" fmla="*/ 33893 w 11216771"/>
              <a:gd name="connsiteY2-66" fmla="*/ 2057946 h 6302930"/>
              <a:gd name="connsiteX3-67" fmla="*/ 522843 w 11216771"/>
              <a:gd name="connsiteY3-68" fmla="*/ 3216821 h 6302930"/>
              <a:gd name="connsiteX4-69" fmla="*/ 179943 w 11216771"/>
              <a:gd name="connsiteY4-70" fmla="*/ 4245521 h 6302930"/>
              <a:gd name="connsiteX5-71" fmla="*/ 751443 w 11216771"/>
              <a:gd name="connsiteY5-72" fmla="*/ 5452021 h 6302930"/>
              <a:gd name="connsiteX6-73" fmla="*/ 535543 w 11216771"/>
              <a:gd name="connsiteY6-74" fmla="*/ 6201321 h 6302930"/>
              <a:gd name="connsiteX7-75" fmla="*/ 1932543 w 11216771"/>
              <a:gd name="connsiteY7-76" fmla="*/ 6188621 h 6302930"/>
              <a:gd name="connsiteX8-77" fmla="*/ 3634343 w 11216771"/>
              <a:gd name="connsiteY8-78" fmla="*/ 5934621 h 6302930"/>
              <a:gd name="connsiteX9-79" fmla="*/ 5691743 w 11216771"/>
              <a:gd name="connsiteY9-80" fmla="*/ 6302921 h 6302930"/>
              <a:gd name="connsiteX10-81" fmla="*/ 6593443 w 11216771"/>
              <a:gd name="connsiteY10-82" fmla="*/ 5947321 h 6302930"/>
              <a:gd name="connsiteX11-83" fmla="*/ 8244443 w 11216771"/>
              <a:gd name="connsiteY11-84" fmla="*/ 6226721 h 6302930"/>
              <a:gd name="connsiteX12-85" fmla="*/ 9768443 w 11216771"/>
              <a:gd name="connsiteY12-86" fmla="*/ 5706021 h 6302930"/>
              <a:gd name="connsiteX13-87" fmla="*/ 10962243 w 11216771"/>
              <a:gd name="connsiteY13-88" fmla="*/ 6201321 h 6302930"/>
              <a:gd name="connsiteX14-89" fmla="*/ 11127343 w 11216771"/>
              <a:gd name="connsiteY14-90" fmla="*/ 5121821 h 6302930"/>
              <a:gd name="connsiteX15-91" fmla="*/ 10746343 w 11216771"/>
              <a:gd name="connsiteY15-92" fmla="*/ 4016921 h 6302930"/>
              <a:gd name="connsiteX16-93" fmla="*/ 11013043 w 11216771"/>
              <a:gd name="connsiteY16-94" fmla="*/ 2861221 h 6302930"/>
              <a:gd name="connsiteX17-95" fmla="*/ 10974943 w 11216771"/>
              <a:gd name="connsiteY17-96" fmla="*/ 1819821 h 6302930"/>
              <a:gd name="connsiteX18-97" fmla="*/ 11216243 w 11216771"/>
              <a:gd name="connsiteY18-98" fmla="*/ 778421 h 6302930"/>
              <a:gd name="connsiteX19-99" fmla="*/ 10898743 w 11216771"/>
              <a:gd name="connsiteY19-100" fmla="*/ 245021 h 6302930"/>
              <a:gd name="connsiteX20-101" fmla="*/ 9946243 w 11216771"/>
              <a:gd name="connsiteY20-102" fmla="*/ 613321 h 6302930"/>
              <a:gd name="connsiteX21-103" fmla="*/ 9006443 w 11216771"/>
              <a:gd name="connsiteY21-104" fmla="*/ 105321 h 6302930"/>
              <a:gd name="connsiteX22-105" fmla="*/ 7723743 w 11216771"/>
              <a:gd name="connsiteY22-106" fmla="*/ 626021 h 6302930"/>
              <a:gd name="connsiteX23-107" fmla="*/ 6593443 w 11216771"/>
              <a:gd name="connsiteY23-108" fmla="*/ 118021 h 6302930"/>
              <a:gd name="connsiteX24-109" fmla="*/ 5120243 w 11216771"/>
              <a:gd name="connsiteY24-110" fmla="*/ 702221 h 6302930"/>
              <a:gd name="connsiteX25-111" fmla="*/ 4536043 w 11216771"/>
              <a:gd name="connsiteY25-112" fmla="*/ 130721 h 6302930"/>
              <a:gd name="connsiteX26-113" fmla="*/ 3151743 w 11216771"/>
              <a:gd name="connsiteY26-114" fmla="*/ 460921 h 6302930"/>
              <a:gd name="connsiteX27-115" fmla="*/ 1881743 w 11216771"/>
              <a:gd name="connsiteY27-116" fmla="*/ 156121 h 6302930"/>
              <a:gd name="connsiteX28-117" fmla="*/ 1008618 w 11216771"/>
              <a:gd name="connsiteY28-118" fmla="*/ 168821 h 6302930"/>
              <a:gd name="connsiteX29-119" fmla="*/ 256143 w 11216771"/>
              <a:gd name="connsiteY29-120" fmla="*/ 41821 h 6302930"/>
              <a:gd name="connsiteX0-121" fmla="*/ 224526 w 11185154"/>
              <a:gd name="connsiteY0-122" fmla="*/ 41821 h 6302930"/>
              <a:gd name="connsiteX1-123" fmla="*/ 34026 w 11185154"/>
              <a:gd name="connsiteY1-124" fmla="*/ 1007021 h 6302930"/>
              <a:gd name="connsiteX2-125" fmla="*/ 2276 w 11185154"/>
              <a:gd name="connsiteY2-126" fmla="*/ 2057946 h 6302930"/>
              <a:gd name="connsiteX3-127" fmla="*/ 62601 w 11185154"/>
              <a:gd name="connsiteY3-128" fmla="*/ 3216821 h 6302930"/>
              <a:gd name="connsiteX4-129" fmla="*/ 148326 w 11185154"/>
              <a:gd name="connsiteY4-130" fmla="*/ 4245521 h 6302930"/>
              <a:gd name="connsiteX5-131" fmla="*/ 719826 w 11185154"/>
              <a:gd name="connsiteY5-132" fmla="*/ 5452021 h 6302930"/>
              <a:gd name="connsiteX6-133" fmla="*/ 503926 w 11185154"/>
              <a:gd name="connsiteY6-134" fmla="*/ 6201321 h 6302930"/>
              <a:gd name="connsiteX7-135" fmla="*/ 1900926 w 11185154"/>
              <a:gd name="connsiteY7-136" fmla="*/ 6188621 h 6302930"/>
              <a:gd name="connsiteX8-137" fmla="*/ 3602726 w 11185154"/>
              <a:gd name="connsiteY8-138" fmla="*/ 5934621 h 6302930"/>
              <a:gd name="connsiteX9-139" fmla="*/ 5660126 w 11185154"/>
              <a:gd name="connsiteY9-140" fmla="*/ 6302921 h 6302930"/>
              <a:gd name="connsiteX10-141" fmla="*/ 6561826 w 11185154"/>
              <a:gd name="connsiteY10-142" fmla="*/ 5947321 h 6302930"/>
              <a:gd name="connsiteX11-143" fmla="*/ 8212826 w 11185154"/>
              <a:gd name="connsiteY11-144" fmla="*/ 6226721 h 6302930"/>
              <a:gd name="connsiteX12-145" fmla="*/ 9736826 w 11185154"/>
              <a:gd name="connsiteY12-146" fmla="*/ 5706021 h 6302930"/>
              <a:gd name="connsiteX13-147" fmla="*/ 10930626 w 11185154"/>
              <a:gd name="connsiteY13-148" fmla="*/ 6201321 h 6302930"/>
              <a:gd name="connsiteX14-149" fmla="*/ 11095726 w 11185154"/>
              <a:gd name="connsiteY14-150" fmla="*/ 5121821 h 6302930"/>
              <a:gd name="connsiteX15-151" fmla="*/ 10714726 w 11185154"/>
              <a:gd name="connsiteY15-152" fmla="*/ 4016921 h 6302930"/>
              <a:gd name="connsiteX16-153" fmla="*/ 10981426 w 11185154"/>
              <a:gd name="connsiteY16-154" fmla="*/ 2861221 h 6302930"/>
              <a:gd name="connsiteX17-155" fmla="*/ 10943326 w 11185154"/>
              <a:gd name="connsiteY17-156" fmla="*/ 1819821 h 6302930"/>
              <a:gd name="connsiteX18-157" fmla="*/ 11184626 w 11185154"/>
              <a:gd name="connsiteY18-158" fmla="*/ 778421 h 6302930"/>
              <a:gd name="connsiteX19-159" fmla="*/ 10867126 w 11185154"/>
              <a:gd name="connsiteY19-160" fmla="*/ 245021 h 6302930"/>
              <a:gd name="connsiteX20-161" fmla="*/ 9914626 w 11185154"/>
              <a:gd name="connsiteY20-162" fmla="*/ 613321 h 6302930"/>
              <a:gd name="connsiteX21-163" fmla="*/ 8974826 w 11185154"/>
              <a:gd name="connsiteY21-164" fmla="*/ 105321 h 6302930"/>
              <a:gd name="connsiteX22-165" fmla="*/ 7692126 w 11185154"/>
              <a:gd name="connsiteY22-166" fmla="*/ 626021 h 6302930"/>
              <a:gd name="connsiteX23-167" fmla="*/ 6561826 w 11185154"/>
              <a:gd name="connsiteY23-168" fmla="*/ 118021 h 6302930"/>
              <a:gd name="connsiteX24-169" fmla="*/ 5088626 w 11185154"/>
              <a:gd name="connsiteY24-170" fmla="*/ 702221 h 6302930"/>
              <a:gd name="connsiteX25-171" fmla="*/ 4504426 w 11185154"/>
              <a:gd name="connsiteY25-172" fmla="*/ 130721 h 6302930"/>
              <a:gd name="connsiteX26-173" fmla="*/ 3120126 w 11185154"/>
              <a:gd name="connsiteY26-174" fmla="*/ 460921 h 6302930"/>
              <a:gd name="connsiteX27-175" fmla="*/ 1850126 w 11185154"/>
              <a:gd name="connsiteY27-176" fmla="*/ 156121 h 6302930"/>
              <a:gd name="connsiteX28-177" fmla="*/ 977001 w 11185154"/>
              <a:gd name="connsiteY28-178" fmla="*/ 168821 h 6302930"/>
              <a:gd name="connsiteX29-179" fmla="*/ 224526 w 11185154"/>
              <a:gd name="connsiteY29-180" fmla="*/ 41821 h 6302930"/>
              <a:gd name="connsiteX0-181" fmla="*/ 350726 w 11311354"/>
              <a:gd name="connsiteY0-182" fmla="*/ 41821 h 6302930"/>
              <a:gd name="connsiteX1-183" fmla="*/ 160226 w 11311354"/>
              <a:gd name="connsiteY1-184" fmla="*/ 1007021 h 6302930"/>
              <a:gd name="connsiteX2-185" fmla="*/ 128476 w 11311354"/>
              <a:gd name="connsiteY2-186" fmla="*/ 2057946 h 6302930"/>
              <a:gd name="connsiteX3-187" fmla="*/ 188801 w 11311354"/>
              <a:gd name="connsiteY3-188" fmla="*/ 3216821 h 6302930"/>
              <a:gd name="connsiteX4-189" fmla="*/ 274526 w 11311354"/>
              <a:gd name="connsiteY4-190" fmla="*/ 4245521 h 6302930"/>
              <a:gd name="connsiteX5-191" fmla="*/ 7826 w 11311354"/>
              <a:gd name="connsiteY5-192" fmla="*/ 5585371 h 6302930"/>
              <a:gd name="connsiteX6-193" fmla="*/ 630126 w 11311354"/>
              <a:gd name="connsiteY6-194" fmla="*/ 6201321 h 6302930"/>
              <a:gd name="connsiteX7-195" fmla="*/ 2027126 w 11311354"/>
              <a:gd name="connsiteY7-196" fmla="*/ 6188621 h 6302930"/>
              <a:gd name="connsiteX8-197" fmla="*/ 3728926 w 11311354"/>
              <a:gd name="connsiteY8-198" fmla="*/ 5934621 h 6302930"/>
              <a:gd name="connsiteX9-199" fmla="*/ 5786326 w 11311354"/>
              <a:gd name="connsiteY9-200" fmla="*/ 6302921 h 6302930"/>
              <a:gd name="connsiteX10-201" fmla="*/ 6688026 w 11311354"/>
              <a:gd name="connsiteY10-202" fmla="*/ 5947321 h 6302930"/>
              <a:gd name="connsiteX11-203" fmla="*/ 8339026 w 11311354"/>
              <a:gd name="connsiteY11-204" fmla="*/ 6226721 h 6302930"/>
              <a:gd name="connsiteX12-205" fmla="*/ 9863026 w 11311354"/>
              <a:gd name="connsiteY12-206" fmla="*/ 5706021 h 6302930"/>
              <a:gd name="connsiteX13-207" fmla="*/ 11056826 w 11311354"/>
              <a:gd name="connsiteY13-208" fmla="*/ 6201321 h 6302930"/>
              <a:gd name="connsiteX14-209" fmla="*/ 11221926 w 11311354"/>
              <a:gd name="connsiteY14-210" fmla="*/ 5121821 h 6302930"/>
              <a:gd name="connsiteX15-211" fmla="*/ 10840926 w 11311354"/>
              <a:gd name="connsiteY15-212" fmla="*/ 4016921 h 6302930"/>
              <a:gd name="connsiteX16-213" fmla="*/ 11107626 w 11311354"/>
              <a:gd name="connsiteY16-214" fmla="*/ 2861221 h 6302930"/>
              <a:gd name="connsiteX17-215" fmla="*/ 11069526 w 11311354"/>
              <a:gd name="connsiteY17-216" fmla="*/ 1819821 h 6302930"/>
              <a:gd name="connsiteX18-217" fmla="*/ 11310826 w 11311354"/>
              <a:gd name="connsiteY18-218" fmla="*/ 778421 h 6302930"/>
              <a:gd name="connsiteX19-219" fmla="*/ 10993326 w 11311354"/>
              <a:gd name="connsiteY19-220" fmla="*/ 245021 h 6302930"/>
              <a:gd name="connsiteX20-221" fmla="*/ 10040826 w 11311354"/>
              <a:gd name="connsiteY20-222" fmla="*/ 613321 h 6302930"/>
              <a:gd name="connsiteX21-223" fmla="*/ 9101026 w 11311354"/>
              <a:gd name="connsiteY21-224" fmla="*/ 105321 h 6302930"/>
              <a:gd name="connsiteX22-225" fmla="*/ 7818326 w 11311354"/>
              <a:gd name="connsiteY22-226" fmla="*/ 626021 h 6302930"/>
              <a:gd name="connsiteX23-227" fmla="*/ 6688026 w 11311354"/>
              <a:gd name="connsiteY23-228" fmla="*/ 118021 h 6302930"/>
              <a:gd name="connsiteX24-229" fmla="*/ 5214826 w 11311354"/>
              <a:gd name="connsiteY24-230" fmla="*/ 702221 h 6302930"/>
              <a:gd name="connsiteX25-231" fmla="*/ 4630626 w 11311354"/>
              <a:gd name="connsiteY25-232" fmla="*/ 130721 h 6302930"/>
              <a:gd name="connsiteX26-233" fmla="*/ 3246326 w 11311354"/>
              <a:gd name="connsiteY26-234" fmla="*/ 460921 h 6302930"/>
              <a:gd name="connsiteX27-235" fmla="*/ 1976326 w 11311354"/>
              <a:gd name="connsiteY27-236" fmla="*/ 156121 h 6302930"/>
              <a:gd name="connsiteX28-237" fmla="*/ 1103201 w 11311354"/>
              <a:gd name="connsiteY28-238" fmla="*/ 168821 h 6302930"/>
              <a:gd name="connsiteX29-239" fmla="*/ 350726 w 11311354"/>
              <a:gd name="connsiteY29-240" fmla="*/ 41821 h 6302930"/>
              <a:gd name="connsiteX0-241" fmla="*/ 343066 w 11303694"/>
              <a:gd name="connsiteY0-242" fmla="*/ 41821 h 6302930"/>
              <a:gd name="connsiteX1-243" fmla="*/ 152566 w 11303694"/>
              <a:gd name="connsiteY1-244" fmla="*/ 1007021 h 6302930"/>
              <a:gd name="connsiteX2-245" fmla="*/ 120816 w 11303694"/>
              <a:gd name="connsiteY2-246" fmla="*/ 2057946 h 6302930"/>
              <a:gd name="connsiteX3-247" fmla="*/ 181141 w 11303694"/>
              <a:gd name="connsiteY3-248" fmla="*/ 3216821 h 6302930"/>
              <a:gd name="connsiteX4-249" fmla="*/ 266866 w 11303694"/>
              <a:gd name="connsiteY4-250" fmla="*/ 4245521 h 6302930"/>
              <a:gd name="connsiteX5-251" fmla="*/ 166 w 11303694"/>
              <a:gd name="connsiteY5-252" fmla="*/ 5585371 h 6302930"/>
              <a:gd name="connsiteX6-253" fmla="*/ 311315 w 11303694"/>
              <a:gd name="connsiteY6-254" fmla="*/ 6144171 h 6302930"/>
              <a:gd name="connsiteX7-255" fmla="*/ 622466 w 11303694"/>
              <a:gd name="connsiteY7-256" fmla="*/ 6201321 h 6302930"/>
              <a:gd name="connsiteX8-257" fmla="*/ 2019466 w 11303694"/>
              <a:gd name="connsiteY8-258" fmla="*/ 6188621 h 6302930"/>
              <a:gd name="connsiteX9-259" fmla="*/ 3721266 w 11303694"/>
              <a:gd name="connsiteY9-260" fmla="*/ 5934621 h 6302930"/>
              <a:gd name="connsiteX10-261" fmla="*/ 5778666 w 11303694"/>
              <a:gd name="connsiteY10-262" fmla="*/ 6302921 h 6302930"/>
              <a:gd name="connsiteX11-263" fmla="*/ 6680366 w 11303694"/>
              <a:gd name="connsiteY11-264" fmla="*/ 5947321 h 6302930"/>
              <a:gd name="connsiteX12-265" fmla="*/ 8331366 w 11303694"/>
              <a:gd name="connsiteY12-266" fmla="*/ 6226721 h 6302930"/>
              <a:gd name="connsiteX13-267" fmla="*/ 9855366 w 11303694"/>
              <a:gd name="connsiteY13-268" fmla="*/ 5706021 h 6302930"/>
              <a:gd name="connsiteX14-269" fmla="*/ 11049166 w 11303694"/>
              <a:gd name="connsiteY14-270" fmla="*/ 6201321 h 6302930"/>
              <a:gd name="connsiteX15-271" fmla="*/ 11214266 w 11303694"/>
              <a:gd name="connsiteY15-272" fmla="*/ 5121821 h 6302930"/>
              <a:gd name="connsiteX16-273" fmla="*/ 10833266 w 11303694"/>
              <a:gd name="connsiteY16-274" fmla="*/ 4016921 h 6302930"/>
              <a:gd name="connsiteX17-275" fmla="*/ 11099966 w 11303694"/>
              <a:gd name="connsiteY17-276" fmla="*/ 2861221 h 6302930"/>
              <a:gd name="connsiteX18-277" fmla="*/ 11061866 w 11303694"/>
              <a:gd name="connsiteY18-278" fmla="*/ 1819821 h 6302930"/>
              <a:gd name="connsiteX19-279" fmla="*/ 11303166 w 11303694"/>
              <a:gd name="connsiteY19-280" fmla="*/ 778421 h 6302930"/>
              <a:gd name="connsiteX20-281" fmla="*/ 10985666 w 11303694"/>
              <a:gd name="connsiteY20-282" fmla="*/ 245021 h 6302930"/>
              <a:gd name="connsiteX21-283" fmla="*/ 10033166 w 11303694"/>
              <a:gd name="connsiteY21-284" fmla="*/ 613321 h 6302930"/>
              <a:gd name="connsiteX22-285" fmla="*/ 9093366 w 11303694"/>
              <a:gd name="connsiteY22-286" fmla="*/ 105321 h 6302930"/>
              <a:gd name="connsiteX23-287" fmla="*/ 7810666 w 11303694"/>
              <a:gd name="connsiteY23-288" fmla="*/ 626021 h 6302930"/>
              <a:gd name="connsiteX24-289" fmla="*/ 6680366 w 11303694"/>
              <a:gd name="connsiteY24-290" fmla="*/ 118021 h 6302930"/>
              <a:gd name="connsiteX25-291" fmla="*/ 5207166 w 11303694"/>
              <a:gd name="connsiteY25-292" fmla="*/ 702221 h 6302930"/>
              <a:gd name="connsiteX26-293" fmla="*/ 4622966 w 11303694"/>
              <a:gd name="connsiteY26-294" fmla="*/ 130721 h 6302930"/>
              <a:gd name="connsiteX27-295" fmla="*/ 3238666 w 11303694"/>
              <a:gd name="connsiteY27-296" fmla="*/ 460921 h 6302930"/>
              <a:gd name="connsiteX28-297" fmla="*/ 1968666 w 11303694"/>
              <a:gd name="connsiteY28-298" fmla="*/ 156121 h 6302930"/>
              <a:gd name="connsiteX29-299" fmla="*/ 1095541 w 11303694"/>
              <a:gd name="connsiteY29-300" fmla="*/ 168821 h 6302930"/>
              <a:gd name="connsiteX30" fmla="*/ 343066 w 11303694"/>
              <a:gd name="connsiteY30" fmla="*/ 41821 h 6302930"/>
              <a:gd name="connsiteX0-301" fmla="*/ 353004 w 11313632"/>
              <a:gd name="connsiteY0-302" fmla="*/ 41821 h 6302930"/>
              <a:gd name="connsiteX1-303" fmla="*/ 162504 w 11313632"/>
              <a:gd name="connsiteY1-304" fmla="*/ 1007021 h 6302930"/>
              <a:gd name="connsiteX2-305" fmla="*/ 130754 w 11313632"/>
              <a:gd name="connsiteY2-306" fmla="*/ 2057946 h 6302930"/>
              <a:gd name="connsiteX3-307" fmla="*/ 191079 w 11313632"/>
              <a:gd name="connsiteY3-308" fmla="*/ 3216821 h 6302930"/>
              <a:gd name="connsiteX4-309" fmla="*/ 86304 w 11313632"/>
              <a:gd name="connsiteY4-310" fmla="*/ 4340771 h 6302930"/>
              <a:gd name="connsiteX5-311" fmla="*/ 10104 w 11313632"/>
              <a:gd name="connsiteY5-312" fmla="*/ 5585371 h 6302930"/>
              <a:gd name="connsiteX6-313" fmla="*/ 321253 w 11313632"/>
              <a:gd name="connsiteY6-314" fmla="*/ 6144171 h 6302930"/>
              <a:gd name="connsiteX7-315" fmla="*/ 632404 w 11313632"/>
              <a:gd name="connsiteY7-316" fmla="*/ 6201321 h 6302930"/>
              <a:gd name="connsiteX8-317" fmla="*/ 2029404 w 11313632"/>
              <a:gd name="connsiteY8-318" fmla="*/ 6188621 h 6302930"/>
              <a:gd name="connsiteX9-319" fmla="*/ 3731204 w 11313632"/>
              <a:gd name="connsiteY9-320" fmla="*/ 5934621 h 6302930"/>
              <a:gd name="connsiteX10-321" fmla="*/ 5788604 w 11313632"/>
              <a:gd name="connsiteY10-322" fmla="*/ 6302921 h 6302930"/>
              <a:gd name="connsiteX11-323" fmla="*/ 6690304 w 11313632"/>
              <a:gd name="connsiteY11-324" fmla="*/ 5947321 h 6302930"/>
              <a:gd name="connsiteX12-325" fmla="*/ 8341304 w 11313632"/>
              <a:gd name="connsiteY12-326" fmla="*/ 6226721 h 6302930"/>
              <a:gd name="connsiteX13-327" fmla="*/ 9865304 w 11313632"/>
              <a:gd name="connsiteY13-328" fmla="*/ 5706021 h 6302930"/>
              <a:gd name="connsiteX14-329" fmla="*/ 11059104 w 11313632"/>
              <a:gd name="connsiteY14-330" fmla="*/ 6201321 h 6302930"/>
              <a:gd name="connsiteX15-331" fmla="*/ 11224204 w 11313632"/>
              <a:gd name="connsiteY15-332" fmla="*/ 5121821 h 6302930"/>
              <a:gd name="connsiteX16-333" fmla="*/ 10843204 w 11313632"/>
              <a:gd name="connsiteY16-334" fmla="*/ 4016921 h 6302930"/>
              <a:gd name="connsiteX17-335" fmla="*/ 11109904 w 11313632"/>
              <a:gd name="connsiteY17-336" fmla="*/ 2861221 h 6302930"/>
              <a:gd name="connsiteX18-337" fmla="*/ 11071804 w 11313632"/>
              <a:gd name="connsiteY18-338" fmla="*/ 1819821 h 6302930"/>
              <a:gd name="connsiteX19-339" fmla="*/ 11313104 w 11313632"/>
              <a:gd name="connsiteY19-340" fmla="*/ 778421 h 6302930"/>
              <a:gd name="connsiteX20-341" fmla="*/ 10995604 w 11313632"/>
              <a:gd name="connsiteY20-342" fmla="*/ 245021 h 6302930"/>
              <a:gd name="connsiteX21-343" fmla="*/ 10043104 w 11313632"/>
              <a:gd name="connsiteY21-344" fmla="*/ 613321 h 6302930"/>
              <a:gd name="connsiteX22-345" fmla="*/ 9103304 w 11313632"/>
              <a:gd name="connsiteY22-346" fmla="*/ 105321 h 6302930"/>
              <a:gd name="connsiteX23-347" fmla="*/ 7820604 w 11313632"/>
              <a:gd name="connsiteY23-348" fmla="*/ 626021 h 6302930"/>
              <a:gd name="connsiteX24-349" fmla="*/ 6690304 w 11313632"/>
              <a:gd name="connsiteY24-350" fmla="*/ 118021 h 6302930"/>
              <a:gd name="connsiteX25-351" fmla="*/ 5217104 w 11313632"/>
              <a:gd name="connsiteY25-352" fmla="*/ 702221 h 6302930"/>
              <a:gd name="connsiteX26-353" fmla="*/ 4632904 w 11313632"/>
              <a:gd name="connsiteY26-354" fmla="*/ 130721 h 6302930"/>
              <a:gd name="connsiteX27-355" fmla="*/ 3248604 w 11313632"/>
              <a:gd name="connsiteY27-356" fmla="*/ 460921 h 6302930"/>
              <a:gd name="connsiteX28-357" fmla="*/ 1978604 w 11313632"/>
              <a:gd name="connsiteY28-358" fmla="*/ 156121 h 6302930"/>
              <a:gd name="connsiteX29-359" fmla="*/ 1105479 w 11313632"/>
              <a:gd name="connsiteY29-360" fmla="*/ 168821 h 6302930"/>
              <a:gd name="connsiteX30-361" fmla="*/ 353004 w 11313632"/>
              <a:gd name="connsiteY30-362" fmla="*/ 41821 h 6302930"/>
              <a:gd name="connsiteX0-363" fmla="*/ 353401 w 11314029"/>
              <a:gd name="connsiteY0-364" fmla="*/ 41821 h 6302930"/>
              <a:gd name="connsiteX1-365" fmla="*/ 162901 w 11314029"/>
              <a:gd name="connsiteY1-366" fmla="*/ 1007021 h 6302930"/>
              <a:gd name="connsiteX2-367" fmla="*/ 131151 w 11314029"/>
              <a:gd name="connsiteY2-368" fmla="*/ 2057946 h 6302930"/>
              <a:gd name="connsiteX3-369" fmla="*/ 220051 w 11314029"/>
              <a:gd name="connsiteY3-370" fmla="*/ 3578771 h 6302930"/>
              <a:gd name="connsiteX4-371" fmla="*/ 86701 w 11314029"/>
              <a:gd name="connsiteY4-372" fmla="*/ 4340771 h 6302930"/>
              <a:gd name="connsiteX5-373" fmla="*/ 10501 w 11314029"/>
              <a:gd name="connsiteY5-374" fmla="*/ 5585371 h 6302930"/>
              <a:gd name="connsiteX6-375" fmla="*/ 321650 w 11314029"/>
              <a:gd name="connsiteY6-376" fmla="*/ 6144171 h 6302930"/>
              <a:gd name="connsiteX7-377" fmla="*/ 632801 w 11314029"/>
              <a:gd name="connsiteY7-378" fmla="*/ 6201321 h 6302930"/>
              <a:gd name="connsiteX8-379" fmla="*/ 2029801 w 11314029"/>
              <a:gd name="connsiteY8-380" fmla="*/ 6188621 h 6302930"/>
              <a:gd name="connsiteX9-381" fmla="*/ 3731601 w 11314029"/>
              <a:gd name="connsiteY9-382" fmla="*/ 5934621 h 6302930"/>
              <a:gd name="connsiteX10-383" fmla="*/ 5789001 w 11314029"/>
              <a:gd name="connsiteY10-384" fmla="*/ 6302921 h 6302930"/>
              <a:gd name="connsiteX11-385" fmla="*/ 6690701 w 11314029"/>
              <a:gd name="connsiteY11-386" fmla="*/ 5947321 h 6302930"/>
              <a:gd name="connsiteX12-387" fmla="*/ 8341701 w 11314029"/>
              <a:gd name="connsiteY12-388" fmla="*/ 6226721 h 6302930"/>
              <a:gd name="connsiteX13-389" fmla="*/ 9865701 w 11314029"/>
              <a:gd name="connsiteY13-390" fmla="*/ 5706021 h 6302930"/>
              <a:gd name="connsiteX14-391" fmla="*/ 11059501 w 11314029"/>
              <a:gd name="connsiteY14-392" fmla="*/ 6201321 h 6302930"/>
              <a:gd name="connsiteX15-393" fmla="*/ 11224601 w 11314029"/>
              <a:gd name="connsiteY15-394" fmla="*/ 5121821 h 6302930"/>
              <a:gd name="connsiteX16-395" fmla="*/ 10843601 w 11314029"/>
              <a:gd name="connsiteY16-396" fmla="*/ 4016921 h 6302930"/>
              <a:gd name="connsiteX17-397" fmla="*/ 11110301 w 11314029"/>
              <a:gd name="connsiteY17-398" fmla="*/ 2861221 h 6302930"/>
              <a:gd name="connsiteX18-399" fmla="*/ 11072201 w 11314029"/>
              <a:gd name="connsiteY18-400" fmla="*/ 1819821 h 6302930"/>
              <a:gd name="connsiteX19-401" fmla="*/ 11313501 w 11314029"/>
              <a:gd name="connsiteY19-402" fmla="*/ 778421 h 6302930"/>
              <a:gd name="connsiteX20-403" fmla="*/ 10996001 w 11314029"/>
              <a:gd name="connsiteY20-404" fmla="*/ 245021 h 6302930"/>
              <a:gd name="connsiteX21-405" fmla="*/ 10043501 w 11314029"/>
              <a:gd name="connsiteY21-406" fmla="*/ 613321 h 6302930"/>
              <a:gd name="connsiteX22-407" fmla="*/ 9103701 w 11314029"/>
              <a:gd name="connsiteY22-408" fmla="*/ 105321 h 6302930"/>
              <a:gd name="connsiteX23-409" fmla="*/ 7821001 w 11314029"/>
              <a:gd name="connsiteY23-410" fmla="*/ 626021 h 6302930"/>
              <a:gd name="connsiteX24-411" fmla="*/ 6690701 w 11314029"/>
              <a:gd name="connsiteY24-412" fmla="*/ 118021 h 6302930"/>
              <a:gd name="connsiteX25-413" fmla="*/ 5217501 w 11314029"/>
              <a:gd name="connsiteY25-414" fmla="*/ 702221 h 6302930"/>
              <a:gd name="connsiteX26-415" fmla="*/ 4633301 w 11314029"/>
              <a:gd name="connsiteY26-416" fmla="*/ 130721 h 6302930"/>
              <a:gd name="connsiteX27-417" fmla="*/ 3249001 w 11314029"/>
              <a:gd name="connsiteY27-418" fmla="*/ 460921 h 6302930"/>
              <a:gd name="connsiteX28-419" fmla="*/ 1979001 w 11314029"/>
              <a:gd name="connsiteY28-420" fmla="*/ 156121 h 6302930"/>
              <a:gd name="connsiteX29-421" fmla="*/ 1105876 w 11314029"/>
              <a:gd name="connsiteY29-422" fmla="*/ 168821 h 6302930"/>
              <a:gd name="connsiteX30-423" fmla="*/ 353401 w 11314029"/>
              <a:gd name="connsiteY30-424" fmla="*/ 41821 h 6302930"/>
              <a:gd name="connsiteX0-425" fmla="*/ 365646 w 11326274"/>
              <a:gd name="connsiteY0-426" fmla="*/ 41821 h 6302930"/>
              <a:gd name="connsiteX1-427" fmla="*/ 175146 w 11326274"/>
              <a:gd name="connsiteY1-428" fmla="*/ 1007021 h 6302930"/>
              <a:gd name="connsiteX2-429" fmla="*/ 521 w 11326274"/>
              <a:gd name="connsiteY2-430" fmla="*/ 2172246 h 6302930"/>
              <a:gd name="connsiteX3-431" fmla="*/ 232296 w 11326274"/>
              <a:gd name="connsiteY3-432" fmla="*/ 3578771 h 6302930"/>
              <a:gd name="connsiteX4-433" fmla="*/ 98946 w 11326274"/>
              <a:gd name="connsiteY4-434" fmla="*/ 4340771 h 6302930"/>
              <a:gd name="connsiteX5-435" fmla="*/ 22746 w 11326274"/>
              <a:gd name="connsiteY5-436" fmla="*/ 5585371 h 6302930"/>
              <a:gd name="connsiteX6-437" fmla="*/ 333895 w 11326274"/>
              <a:gd name="connsiteY6-438" fmla="*/ 6144171 h 6302930"/>
              <a:gd name="connsiteX7-439" fmla="*/ 645046 w 11326274"/>
              <a:gd name="connsiteY7-440" fmla="*/ 6201321 h 6302930"/>
              <a:gd name="connsiteX8-441" fmla="*/ 2042046 w 11326274"/>
              <a:gd name="connsiteY8-442" fmla="*/ 6188621 h 6302930"/>
              <a:gd name="connsiteX9-443" fmla="*/ 3743846 w 11326274"/>
              <a:gd name="connsiteY9-444" fmla="*/ 5934621 h 6302930"/>
              <a:gd name="connsiteX10-445" fmla="*/ 5801246 w 11326274"/>
              <a:gd name="connsiteY10-446" fmla="*/ 6302921 h 6302930"/>
              <a:gd name="connsiteX11-447" fmla="*/ 6702946 w 11326274"/>
              <a:gd name="connsiteY11-448" fmla="*/ 5947321 h 6302930"/>
              <a:gd name="connsiteX12-449" fmla="*/ 8353946 w 11326274"/>
              <a:gd name="connsiteY12-450" fmla="*/ 6226721 h 6302930"/>
              <a:gd name="connsiteX13-451" fmla="*/ 9877946 w 11326274"/>
              <a:gd name="connsiteY13-452" fmla="*/ 5706021 h 6302930"/>
              <a:gd name="connsiteX14-453" fmla="*/ 11071746 w 11326274"/>
              <a:gd name="connsiteY14-454" fmla="*/ 6201321 h 6302930"/>
              <a:gd name="connsiteX15-455" fmla="*/ 11236846 w 11326274"/>
              <a:gd name="connsiteY15-456" fmla="*/ 5121821 h 6302930"/>
              <a:gd name="connsiteX16-457" fmla="*/ 10855846 w 11326274"/>
              <a:gd name="connsiteY16-458" fmla="*/ 4016921 h 6302930"/>
              <a:gd name="connsiteX17-459" fmla="*/ 11122546 w 11326274"/>
              <a:gd name="connsiteY17-460" fmla="*/ 2861221 h 6302930"/>
              <a:gd name="connsiteX18-461" fmla="*/ 11084446 w 11326274"/>
              <a:gd name="connsiteY18-462" fmla="*/ 1819821 h 6302930"/>
              <a:gd name="connsiteX19-463" fmla="*/ 11325746 w 11326274"/>
              <a:gd name="connsiteY19-464" fmla="*/ 778421 h 6302930"/>
              <a:gd name="connsiteX20-465" fmla="*/ 11008246 w 11326274"/>
              <a:gd name="connsiteY20-466" fmla="*/ 245021 h 6302930"/>
              <a:gd name="connsiteX21-467" fmla="*/ 10055746 w 11326274"/>
              <a:gd name="connsiteY21-468" fmla="*/ 613321 h 6302930"/>
              <a:gd name="connsiteX22-469" fmla="*/ 9115946 w 11326274"/>
              <a:gd name="connsiteY22-470" fmla="*/ 105321 h 6302930"/>
              <a:gd name="connsiteX23-471" fmla="*/ 7833246 w 11326274"/>
              <a:gd name="connsiteY23-472" fmla="*/ 626021 h 6302930"/>
              <a:gd name="connsiteX24-473" fmla="*/ 6702946 w 11326274"/>
              <a:gd name="connsiteY24-474" fmla="*/ 118021 h 6302930"/>
              <a:gd name="connsiteX25-475" fmla="*/ 5229746 w 11326274"/>
              <a:gd name="connsiteY25-476" fmla="*/ 702221 h 6302930"/>
              <a:gd name="connsiteX26-477" fmla="*/ 4645546 w 11326274"/>
              <a:gd name="connsiteY26-478" fmla="*/ 130721 h 6302930"/>
              <a:gd name="connsiteX27-479" fmla="*/ 3261246 w 11326274"/>
              <a:gd name="connsiteY27-480" fmla="*/ 460921 h 6302930"/>
              <a:gd name="connsiteX28-481" fmla="*/ 1991246 w 11326274"/>
              <a:gd name="connsiteY28-482" fmla="*/ 156121 h 6302930"/>
              <a:gd name="connsiteX29-483" fmla="*/ 1118121 w 11326274"/>
              <a:gd name="connsiteY29-484" fmla="*/ 168821 h 6302930"/>
              <a:gd name="connsiteX30-485" fmla="*/ 365646 w 11326274"/>
              <a:gd name="connsiteY30-486" fmla="*/ 41821 h 6302930"/>
              <a:gd name="connsiteX0-487" fmla="*/ 382120 w 11342748"/>
              <a:gd name="connsiteY0-488" fmla="*/ 32512 h 6293621"/>
              <a:gd name="connsiteX1-489" fmla="*/ 58270 w 11342748"/>
              <a:gd name="connsiteY1-490" fmla="*/ 854837 h 6293621"/>
              <a:gd name="connsiteX2-491" fmla="*/ 16995 w 11342748"/>
              <a:gd name="connsiteY2-492" fmla="*/ 2162937 h 6293621"/>
              <a:gd name="connsiteX3-493" fmla="*/ 248770 w 11342748"/>
              <a:gd name="connsiteY3-494" fmla="*/ 3569462 h 6293621"/>
              <a:gd name="connsiteX4-495" fmla="*/ 115420 w 11342748"/>
              <a:gd name="connsiteY4-496" fmla="*/ 4331462 h 6293621"/>
              <a:gd name="connsiteX5-497" fmla="*/ 39220 w 11342748"/>
              <a:gd name="connsiteY5-498" fmla="*/ 5576062 h 6293621"/>
              <a:gd name="connsiteX6-499" fmla="*/ 350369 w 11342748"/>
              <a:gd name="connsiteY6-500" fmla="*/ 6134862 h 6293621"/>
              <a:gd name="connsiteX7-501" fmla="*/ 661520 w 11342748"/>
              <a:gd name="connsiteY7-502" fmla="*/ 6192012 h 6293621"/>
              <a:gd name="connsiteX8-503" fmla="*/ 2058520 w 11342748"/>
              <a:gd name="connsiteY8-504" fmla="*/ 6179312 h 6293621"/>
              <a:gd name="connsiteX9-505" fmla="*/ 3760320 w 11342748"/>
              <a:gd name="connsiteY9-506" fmla="*/ 5925312 h 6293621"/>
              <a:gd name="connsiteX10-507" fmla="*/ 5817720 w 11342748"/>
              <a:gd name="connsiteY10-508" fmla="*/ 6293612 h 6293621"/>
              <a:gd name="connsiteX11-509" fmla="*/ 6719420 w 11342748"/>
              <a:gd name="connsiteY11-510" fmla="*/ 5938012 h 6293621"/>
              <a:gd name="connsiteX12-511" fmla="*/ 8370420 w 11342748"/>
              <a:gd name="connsiteY12-512" fmla="*/ 6217412 h 6293621"/>
              <a:gd name="connsiteX13-513" fmla="*/ 9894420 w 11342748"/>
              <a:gd name="connsiteY13-514" fmla="*/ 5696712 h 6293621"/>
              <a:gd name="connsiteX14-515" fmla="*/ 11088220 w 11342748"/>
              <a:gd name="connsiteY14-516" fmla="*/ 6192012 h 6293621"/>
              <a:gd name="connsiteX15-517" fmla="*/ 11253320 w 11342748"/>
              <a:gd name="connsiteY15-518" fmla="*/ 5112512 h 6293621"/>
              <a:gd name="connsiteX16-519" fmla="*/ 10872320 w 11342748"/>
              <a:gd name="connsiteY16-520" fmla="*/ 4007612 h 6293621"/>
              <a:gd name="connsiteX17-521" fmla="*/ 11139020 w 11342748"/>
              <a:gd name="connsiteY17-522" fmla="*/ 2851912 h 6293621"/>
              <a:gd name="connsiteX18-523" fmla="*/ 11100920 w 11342748"/>
              <a:gd name="connsiteY18-524" fmla="*/ 1810512 h 6293621"/>
              <a:gd name="connsiteX19-525" fmla="*/ 11342220 w 11342748"/>
              <a:gd name="connsiteY19-526" fmla="*/ 769112 h 6293621"/>
              <a:gd name="connsiteX20-527" fmla="*/ 11024720 w 11342748"/>
              <a:gd name="connsiteY20-528" fmla="*/ 235712 h 6293621"/>
              <a:gd name="connsiteX21-529" fmla="*/ 10072220 w 11342748"/>
              <a:gd name="connsiteY21-530" fmla="*/ 604012 h 6293621"/>
              <a:gd name="connsiteX22-531" fmla="*/ 9132420 w 11342748"/>
              <a:gd name="connsiteY22-532" fmla="*/ 96012 h 6293621"/>
              <a:gd name="connsiteX23-533" fmla="*/ 7849720 w 11342748"/>
              <a:gd name="connsiteY23-534" fmla="*/ 616712 h 6293621"/>
              <a:gd name="connsiteX24-535" fmla="*/ 6719420 w 11342748"/>
              <a:gd name="connsiteY24-536" fmla="*/ 108712 h 6293621"/>
              <a:gd name="connsiteX25-537" fmla="*/ 5246220 w 11342748"/>
              <a:gd name="connsiteY25-538" fmla="*/ 692912 h 6293621"/>
              <a:gd name="connsiteX26-539" fmla="*/ 4662020 w 11342748"/>
              <a:gd name="connsiteY26-540" fmla="*/ 121412 h 6293621"/>
              <a:gd name="connsiteX27-541" fmla="*/ 3277720 w 11342748"/>
              <a:gd name="connsiteY27-542" fmla="*/ 451612 h 6293621"/>
              <a:gd name="connsiteX28-543" fmla="*/ 2007720 w 11342748"/>
              <a:gd name="connsiteY28-544" fmla="*/ 146812 h 6293621"/>
              <a:gd name="connsiteX29-545" fmla="*/ 1134595 w 11342748"/>
              <a:gd name="connsiteY29-546" fmla="*/ 159512 h 6293621"/>
              <a:gd name="connsiteX30-547" fmla="*/ 382120 w 11342748"/>
              <a:gd name="connsiteY30-548" fmla="*/ 32512 h 6293621"/>
              <a:gd name="connsiteX0-549" fmla="*/ 382120 w 11342748"/>
              <a:gd name="connsiteY0-550" fmla="*/ 59512 h 6320621"/>
              <a:gd name="connsiteX1-551" fmla="*/ 58270 w 11342748"/>
              <a:gd name="connsiteY1-552" fmla="*/ 881837 h 6320621"/>
              <a:gd name="connsiteX2-553" fmla="*/ 16995 w 11342748"/>
              <a:gd name="connsiteY2-554" fmla="*/ 2189937 h 6320621"/>
              <a:gd name="connsiteX3-555" fmla="*/ 248770 w 11342748"/>
              <a:gd name="connsiteY3-556" fmla="*/ 3596462 h 6320621"/>
              <a:gd name="connsiteX4-557" fmla="*/ 115420 w 11342748"/>
              <a:gd name="connsiteY4-558" fmla="*/ 4358462 h 6320621"/>
              <a:gd name="connsiteX5-559" fmla="*/ 39220 w 11342748"/>
              <a:gd name="connsiteY5-560" fmla="*/ 5603062 h 6320621"/>
              <a:gd name="connsiteX6-561" fmla="*/ 350369 w 11342748"/>
              <a:gd name="connsiteY6-562" fmla="*/ 6161862 h 6320621"/>
              <a:gd name="connsiteX7-563" fmla="*/ 661520 w 11342748"/>
              <a:gd name="connsiteY7-564" fmla="*/ 6219012 h 6320621"/>
              <a:gd name="connsiteX8-565" fmla="*/ 2058520 w 11342748"/>
              <a:gd name="connsiteY8-566" fmla="*/ 6206312 h 6320621"/>
              <a:gd name="connsiteX9-567" fmla="*/ 3760320 w 11342748"/>
              <a:gd name="connsiteY9-568" fmla="*/ 5952312 h 6320621"/>
              <a:gd name="connsiteX10-569" fmla="*/ 5817720 w 11342748"/>
              <a:gd name="connsiteY10-570" fmla="*/ 6320612 h 6320621"/>
              <a:gd name="connsiteX11-571" fmla="*/ 6719420 w 11342748"/>
              <a:gd name="connsiteY11-572" fmla="*/ 5965012 h 6320621"/>
              <a:gd name="connsiteX12-573" fmla="*/ 8370420 w 11342748"/>
              <a:gd name="connsiteY12-574" fmla="*/ 6244412 h 6320621"/>
              <a:gd name="connsiteX13-575" fmla="*/ 9894420 w 11342748"/>
              <a:gd name="connsiteY13-576" fmla="*/ 5723712 h 6320621"/>
              <a:gd name="connsiteX14-577" fmla="*/ 11088220 w 11342748"/>
              <a:gd name="connsiteY14-578" fmla="*/ 6219012 h 6320621"/>
              <a:gd name="connsiteX15-579" fmla="*/ 11253320 w 11342748"/>
              <a:gd name="connsiteY15-580" fmla="*/ 5139512 h 6320621"/>
              <a:gd name="connsiteX16-581" fmla="*/ 10872320 w 11342748"/>
              <a:gd name="connsiteY16-582" fmla="*/ 4034612 h 6320621"/>
              <a:gd name="connsiteX17-583" fmla="*/ 11139020 w 11342748"/>
              <a:gd name="connsiteY17-584" fmla="*/ 2878912 h 6320621"/>
              <a:gd name="connsiteX18-585" fmla="*/ 11100920 w 11342748"/>
              <a:gd name="connsiteY18-586" fmla="*/ 1837512 h 6320621"/>
              <a:gd name="connsiteX19-587" fmla="*/ 11342220 w 11342748"/>
              <a:gd name="connsiteY19-588" fmla="*/ 796112 h 6320621"/>
              <a:gd name="connsiteX20-589" fmla="*/ 11024720 w 11342748"/>
              <a:gd name="connsiteY20-590" fmla="*/ 262712 h 6320621"/>
              <a:gd name="connsiteX21-591" fmla="*/ 10072220 w 11342748"/>
              <a:gd name="connsiteY21-592" fmla="*/ 631012 h 6320621"/>
              <a:gd name="connsiteX22-593" fmla="*/ 9132420 w 11342748"/>
              <a:gd name="connsiteY22-594" fmla="*/ 123012 h 6320621"/>
              <a:gd name="connsiteX23-595" fmla="*/ 7849720 w 11342748"/>
              <a:gd name="connsiteY23-596" fmla="*/ 643712 h 6320621"/>
              <a:gd name="connsiteX24-597" fmla="*/ 6719420 w 11342748"/>
              <a:gd name="connsiteY24-598" fmla="*/ 135712 h 6320621"/>
              <a:gd name="connsiteX25-599" fmla="*/ 5246220 w 11342748"/>
              <a:gd name="connsiteY25-600" fmla="*/ 719912 h 6320621"/>
              <a:gd name="connsiteX26-601" fmla="*/ 4662020 w 11342748"/>
              <a:gd name="connsiteY26-602" fmla="*/ 148412 h 6320621"/>
              <a:gd name="connsiteX27-603" fmla="*/ 3277720 w 11342748"/>
              <a:gd name="connsiteY27-604" fmla="*/ 478612 h 6320621"/>
              <a:gd name="connsiteX28-605" fmla="*/ 2007720 w 11342748"/>
              <a:gd name="connsiteY28-606" fmla="*/ 173812 h 6320621"/>
              <a:gd name="connsiteX29-607" fmla="*/ 1239370 w 11342748"/>
              <a:gd name="connsiteY29-608" fmla="*/ 72212 h 6320621"/>
              <a:gd name="connsiteX30-609" fmla="*/ 382120 w 11342748"/>
              <a:gd name="connsiteY30-610" fmla="*/ 59512 h 6320621"/>
              <a:gd name="connsiteX0-611" fmla="*/ 366751 w 11327379"/>
              <a:gd name="connsiteY0-612" fmla="*/ 59512 h 6320621"/>
              <a:gd name="connsiteX1-613" fmla="*/ 42901 w 11327379"/>
              <a:gd name="connsiteY1-614" fmla="*/ 881837 h 6320621"/>
              <a:gd name="connsiteX2-615" fmla="*/ 1626 w 11327379"/>
              <a:gd name="connsiteY2-616" fmla="*/ 2189937 h 6320621"/>
              <a:gd name="connsiteX3-617" fmla="*/ 23851 w 11327379"/>
              <a:gd name="connsiteY3-618" fmla="*/ 3558362 h 6320621"/>
              <a:gd name="connsiteX4-619" fmla="*/ 100051 w 11327379"/>
              <a:gd name="connsiteY4-620" fmla="*/ 4358462 h 6320621"/>
              <a:gd name="connsiteX5-621" fmla="*/ 23851 w 11327379"/>
              <a:gd name="connsiteY5-622" fmla="*/ 5603062 h 6320621"/>
              <a:gd name="connsiteX6-623" fmla="*/ 335000 w 11327379"/>
              <a:gd name="connsiteY6-624" fmla="*/ 6161862 h 6320621"/>
              <a:gd name="connsiteX7-625" fmla="*/ 646151 w 11327379"/>
              <a:gd name="connsiteY7-626" fmla="*/ 6219012 h 6320621"/>
              <a:gd name="connsiteX8-627" fmla="*/ 2043151 w 11327379"/>
              <a:gd name="connsiteY8-628" fmla="*/ 6206312 h 6320621"/>
              <a:gd name="connsiteX9-629" fmla="*/ 3744951 w 11327379"/>
              <a:gd name="connsiteY9-630" fmla="*/ 5952312 h 6320621"/>
              <a:gd name="connsiteX10-631" fmla="*/ 5802351 w 11327379"/>
              <a:gd name="connsiteY10-632" fmla="*/ 6320612 h 6320621"/>
              <a:gd name="connsiteX11-633" fmla="*/ 6704051 w 11327379"/>
              <a:gd name="connsiteY11-634" fmla="*/ 5965012 h 6320621"/>
              <a:gd name="connsiteX12-635" fmla="*/ 8355051 w 11327379"/>
              <a:gd name="connsiteY12-636" fmla="*/ 6244412 h 6320621"/>
              <a:gd name="connsiteX13-637" fmla="*/ 9879051 w 11327379"/>
              <a:gd name="connsiteY13-638" fmla="*/ 5723712 h 6320621"/>
              <a:gd name="connsiteX14-639" fmla="*/ 11072851 w 11327379"/>
              <a:gd name="connsiteY14-640" fmla="*/ 6219012 h 6320621"/>
              <a:gd name="connsiteX15-641" fmla="*/ 11237951 w 11327379"/>
              <a:gd name="connsiteY15-642" fmla="*/ 5139512 h 6320621"/>
              <a:gd name="connsiteX16-643" fmla="*/ 10856951 w 11327379"/>
              <a:gd name="connsiteY16-644" fmla="*/ 4034612 h 6320621"/>
              <a:gd name="connsiteX17-645" fmla="*/ 11123651 w 11327379"/>
              <a:gd name="connsiteY17-646" fmla="*/ 2878912 h 6320621"/>
              <a:gd name="connsiteX18-647" fmla="*/ 11085551 w 11327379"/>
              <a:gd name="connsiteY18-648" fmla="*/ 1837512 h 6320621"/>
              <a:gd name="connsiteX19-649" fmla="*/ 11326851 w 11327379"/>
              <a:gd name="connsiteY19-650" fmla="*/ 796112 h 6320621"/>
              <a:gd name="connsiteX20-651" fmla="*/ 11009351 w 11327379"/>
              <a:gd name="connsiteY20-652" fmla="*/ 262712 h 6320621"/>
              <a:gd name="connsiteX21-653" fmla="*/ 10056851 w 11327379"/>
              <a:gd name="connsiteY21-654" fmla="*/ 631012 h 6320621"/>
              <a:gd name="connsiteX22-655" fmla="*/ 9117051 w 11327379"/>
              <a:gd name="connsiteY22-656" fmla="*/ 123012 h 6320621"/>
              <a:gd name="connsiteX23-657" fmla="*/ 7834351 w 11327379"/>
              <a:gd name="connsiteY23-658" fmla="*/ 643712 h 6320621"/>
              <a:gd name="connsiteX24-659" fmla="*/ 6704051 w 11327379"/>
              <a:gd name="connsiteY24-660" fmla="*/ 135712 h 6320621"/>
              <a:gd name="connsiteX25-661" fmla="*/ 5230851 w 11327379"/>
              <a:gd name="connsiteY25-662" fmla="*/ 719912 h 6320621"/>
              <a:gd name="connsiteX26-663" fmla="*/ 4646651 w 11327379"/>
              <a:gd name="connsiteY26-664" fmla="*/ 148412 h 6320621"/>
              <a:gd name="connsiteX27-665" fmla="*/ 3262351 w 11327379"/>
              <a:gd name="connsiteY27-666" fmla="*/ 478612 h 6320621"/>
              <a:gd name="connsiteX28-667" fmla="*/ 1992351 w 11327379"/>
              <a:gd name="connsiteY28-668" fmla="*/ 173812 h 6320621"/>
              <a:gd name="connsiteX29-669" fmla="*/ 1224001 w 11327379"/>
              <a:gd name="connsiteY29-670" fmla="*/ 72212 h 6320621"/>
              <a:gd name="connsiteX30-671" fmla="*/ 366751 w 11327379"/>
              <a:gd name="connsiteY30-672" fmla="*/ 59512 h 6320621"/>
              <a:gd name="connsiteX0-673" fmla="*/ 424692 w 11385320"/>
              <a:gd name="connsiteY0-674" fmla="*/ 59512 h 6320621"/>
              <a:gd name="connsiteX1-675" fmla="*/ 100842 w 11385320"/>
              <a:gd name="connsiteY1-676" fmla="*/ 881837 h 6320621"/>
              <a:gd name="connsiteX2-677" fmla="*/ 59567 w 11385320"/>
              <a:gd name="connsiteY2-678" fmla="*/ 2189937 h 6320621"/>
              <a:gd name="connsiteX3-679" fmla="*/ 81792 w 11385320"/>
              <a:gd name="connsiteY3-680" fmla="*/ 3558362 h 6320621"/>
              <a:gd name="connsiteX4-681" fmla="*/ 157992 w 11385320"/>
              <a:gd name="connsiteY4-682" fmla="*/ 4358462 h 6320621"/>
              <a:gd name="connsiteX5-683" fmla="*/ 5592 w 11385320"/>
              <a:gd name="connsiteY5-684" fmla="*/ 5612587 h 6320621"/>
              <a:gd name="connsiteX6-685" fmla="*/ 392941 w 11385320"/>
              <a:gd name="connsiteY6-686" fmla="*/ 6161862 h 6320621"/>
              <a:gd name="connsiteX7-687" fmla="*/ 704092 w 11385320"/>
              <a:gd name="connsiteY7-688" fmla="*/ 6219012 h 6320621"/>
              <a:gd name="connsiteX8-689" fmla="*/ 2101092 w 11385320"/>
              <a:gd name="connsiteY8-690" fmla="*/ 6206312 h 6320621"/>
              <a:gd name="connsiteX9-691" fmla="*/ 3802892 w 11385320"/>
              <a:gd name="connsiteY9-692" fmla="*/ 5952312 h 6320621"/>
              <a:gd name="connsiteX10-693" fmla="*/ 5860292 w 11385320"/>
              <a:gd name="connsiteY10-694" fmla="*/ 6320612 h 6320621"/>
              <a:gd name="connsiteX11-695" fmla="*/ 6761992 w 11385320"/>
              <a:gd name="connsiteY11-696" fmla="*/ 5965012 h 6320621"/>
              <a:gd name="connsiteX12-697" fmla="*/ 8412992 w 11385320"/>
              <a:gd name="connsiteY12-698" fmla="*/ 6244412 h 6320621"/>
              <a:gd name="connsiteX13-699" fmla="*/ 9936992 w 11385320"/>
              <a:gd name="connsiteY13-700" fmla="*/ 5723712 h 6320621"/>
              <a:gd name="connsiteX14-701" fmla="*/ 11130792 w 11385320"/>
              <a:gd name="connsiteY14-702" fmla="*/ 6219012 h 6320621"/>
              <a:gd name="connsiteX15-703" fmla="*/ 11295892 w 11385320"/>
              <a:gd name="connsiteY15-704" fmla="*/ 5139512 h 6320621"/>
              <a:gd name="connsiteX16-705" fmla="*/ 10914892 w 11385320"/>
              <a:gd name="connsiteY16-706" fmla="*/ 4034612 h 6320621"/>
              <a:gd name="connsiteX17-707" fmla="*/ 11181592 w 11385320"/>
              <a:gd name="connsiteY17-708" fmla="*/ 2878912 h 6320621"/>
              <a:gd name="connsiteX18-709" fmla="*/ 11143492 w 11385320"/>
              <a:gd name="connsiteY18-710" fmla="*/ 1837512 h 6320621"/>
              <a:gd name="connsiteX19-711" fmla="*/ 11384792 w 11385320"/>
              <a:gd name="connsiteY19-712" fmla="*/ 796112 h 6320621"/>
              <a:gd name="connsiteX20-713" fmla="*/ 11067292 w 11385320"/>
              <a:gd name="connsiteY20-714" fmla="*/ 262712 h 6320621"/>
              <a:gd name="connsiteX21-715" fmla="*/ 10114792 w 11385320"/>
              <a:gd name="connsiteY21-716" fmla="*/ 631012 h 6320621"/>
              <a:gd name="connsiteX22-717" fmla="*/ 9174992 w 11385320"/>
              <a:gd name="connsiteY22-718" fmla="*/ 123012 h 6320621"/>
              <a:gd name="connsiteX23-719" fmla="*/ 7892292 w 11385320"/>
              <a:gd name="connsiteY23-720" fmla="*/ 643712 h 6320621"/>
              <a:gd name="connsiteX24-721" fmla="*/ 6761992 w 11385320"/>
              <a:gd name="connsiteY24-722" fmla="*/ 135712 h 6320621"/>
              <a:gd name="connsiteX25-723" fmla="*/ 5288792 w 11385320"/>
              <a:gd name="connsiteY25-724" fmla="*/ 719912 h 6320621"/>
              <a:gd name="connsiteX26-725" fmla="*/ 4704592 w 11385320"/>
              <a:gd name="connsiteY26-726" fmla="*/ 148412 h 6320621"/>
              <a:gd name="connsiteX27-727" fmla="*/ 3320292 w 11385320"/>
              <a:gd name="connsiteY27-728" fmla="*/ 478612 h 6320621"/>
              <a:gd name="connsiteX28-729" fmla="*/ 2050292 w 11385320"/>
              <a:gd name="connsiteY28-730" fmla="*/ 173812 h 6320621"/>
              <a:gd name="connsiteX29-731" fmla="*/ 1281942 w 11385320"/>
              <a:gd name="connsiteY29-732" fmla="*/ 72212 h 6320621"/>
              <a:gd name="connsiteX30-733" fmla="*/ 424692 w 11385320"/>
              <a:gd name="connsiteY30-734" fmla="*/ 59512 h 6320621"/>
              <a:gd name="connsiteX0-735" fmla="*/ 421104 w 11381732"/>
              <a:gd name="connsiteY0-736" fmla="*/ 59512 h 6320621"/>
              <a:gd name="connsiteX1-737" fmla="*/ 97254 w 11381732"/>
              <a:gd name="connsiteY1-738" fmla="*/ 881837 h 6320621"/>
              <a:gd name="connsiteX2-739" fmla="*/ 55979 w 11381732"/>
              <a:gd name="connsiteY2-740" fmla="*/ 2189937 h 6320621"/>
              <a:gd name="connsiteX3-741" fmla="*/ 78204 w 11381732"/>
              <a:gd name="connsiteY3-742" fmla="*/ 3558362 h 6320621"/>
              <a:gd name="connsiteX4-743" fmla="*/ 154404 w 11381732"/>
              <a:gd name="connsiteY4-744" fmla="*/ 4358462 h 6320621"/>
              <a:gd name="connsiteX5-745" fmla="*/ 2004 w 11381732"/>
              <a:gd name="connsiteY5-746" fmla="*/ 5612587 h 6320621"/>
              <a:gd name="connsiteX6-747" fmla="*/ 284578 w 11381732"/>
              <a:gd name="connsiteY6-748" fmla="*/ 6285687 h 6320621"/>
              <a:gd name="connsiteX7-749" fmla="*/ 700504 w 11381732"/>
              <a:gd name="connsiteY7-750" fmla="*/ 6219012 h 6320621"/>
              <a:gd name="connsiteX8-751" fmla="*/ 2097504 w 11381732"/>
              <a:gd name="connsiteY8-752" fmla="*/ 6206312 h 6320621"/>
              <a:gd name="connsiteX9-753" fmla="*/ 3799304 w 11381732"/>
              <a:gd name="connsiteY9-754" fmla="*/ 5952312 h 6320621"/>
              <a:gd name="connsiteX10-755" fmla="*/ 5856704 w 11381732"/>
              <a:gd name="connsiteY10-756" fmla="*/ 6320612 h 6320621"/>
              <a:gd name="connsiteX11-757" fmla="*/ 6758404 w 11381732"/>
              <a:gd name="connsiteY11-758" fmla="*/ 5965012 h 6320621"/>
              <a:gd name="connsiteX12-759" fmla="*/ 8409404 w 11381732"/>
              <a:gd name="connsiteY12-760" fmla="*/ 6244412 h 6320621"/>
              <a:gd name="connsiteX13-761" fmla="*/ 9933404 w 11381732"/>
              <a:gd name="connsiteY13-762" fmla="*/ 5723712 h 6320621"/>
              <a:gd name="connsiteX14-763" fmla="*/ 11127204 w 11381732"/>
              <a:gd name="connsiteY14-764" fmla="*/ 6219012 h 6320621"/>
              <a:gd name="connsiteX15-765" fmla="*/ 11292304 w 11381732"/>
              <a:gd name="connsiteY15-766" fmla="*/ 5139512 h 6320621"/>
              <a:gd name="connsiteX16-767" fmla="*/ 10911304 w 11381732"/>
              <a:gd name="connsiteY16-768" fmla="*/ 4034612 h 6320621"/>
              <a:gd name="connsiteX17-769" fmla="*/ 11178004 w 11381732"/>
              <a:gd name="connsiteY17-770" fmla="*/ 2878912 h 6320621"/>
              <a:gd name="connsiteX18-771" fmla="*/ 11139904 w 11381732"/>
              <a:gd name="connsiteY18-772" fmla="*/ 1837512 h 6320621"/>
              <a:gd name="connsiteX19-773" fmla="*/ 11381204 w 11381732"/>
              <a:gd name="connsiteY19-774" fmla="*/ 796112 h 6320621"/>
              <a:gd name="connsiteX20-775" fmla="*/ 11063704 w 11381732"/>
              <a:gd name="connsiteY20-776" fmla="*/ 262712 h 6320621"/>
              <a:gd name="connsiteX21-777" fmla="*/ 10111204 w 11381732"/>
              <a:gd name="connsiteY21-778" fmla="*/ 631012 h 6320621"/>
              <a:gd name="connsiteX22-779" fmla="*/ 9171404 w 11381732"/>
              <a:gd name="connsiteY22-780" fmla="*/ 123012 h 6320621"/>
              <a:gd name="connsiteX23-781" fmla="*/ 7888704 w 11381732"/>
              <a:gd name="connsiteY23-782" fmla="*/ 643712 h 6320621"/>
              <a:gd name="connsiteX24-783" fmla="*/ 6758404 w 11381732"/>
              <a:gd name="connsiteY24-784" fmla="*/ 135712 h 6320621"/>
              <a:gd name="connsiteX25-785" fmla="*/ 5285204 w 11381732"/>
              <a:gd name="connsiteY25-786" fmla="*/ 719912 h 6320621"/>
              <a:gd name="connsiteX26-787" fmla="*/ 4701004 w 11381732"/>
              <a:gd name="connsiteY26-788" fmla="*/ 148412 h 6320621"/>
              <a:gd name="connsiteX27-789" fmla="*/ 3316704 w 11381732"/>
              <a:gd name="connsiteY27-790" fmla="*/ 478612 h 6320621"/>
              <a:gd name="connsiteX28-791" fmla="*/ 2046704 w 11381732"/>
              <a:gd name="connsiteY28-792" fmla="*/ 173812 h 6320621"/>
              <a:gd name="connsiteX29-793" fmla="*/ 1278354 w 11381732"/>
              <a:gd name="connsiteY29-794" fmla="*/ 72212 h 6320621"/>
              <a:gd name="connsiteX30-795" fmla="*/ 421104 w 11381732"/>
              <a:gd name="connsiteY30-796" fmla="*/ 59512 h 6320621"/>
              <a:gd name="connsiteX0-797" fmla="*/ 421104 w 11381732"/>
              <a:gd name="connsiteY0-798" fmla="*/ 59512 h 6344214"/>
              <a:gd name="connsiteX1-799" fmla="*/ 97254 w 11381732"/>
              <a:gd name="connsiteY1-800" fmla="*/ 881837 h 6344214"/>
              <a:gd name="connsiteX2-801" fmla="*/ 55979 w 11381732"/>
              <a:gd name="connsiteY2-802" fmla="*/ 2189937 h 6344214"/>
              <a:gd name="connsiteX3-803" fmla="*/ 78204 w 11381732"/>
              <a:gd name="connsiteY3-804" fmla="*/ 3558362 h 6344214"/>
              <a:gd name="connsiteX4-805" fmla="*/ 154404 w 11381732"/>
              <a:gd name="connsiteY4-806" fmla="*/ 4358462 h 6344214"/>
              <a:gd name="connsiteX5-807" fmla="*/ 2004 w 11381732"/>
              <a:gd name="connsiteY5-808" fmla="*/ 5612587 h 6344214"/>
              <a:gd name="connsiteX6-809" fmla="*/ 284578 w 11381732"/>
              <a:gd name="connsiteY6-810" fmla="*/ 6285687 h 6344214"/>
              <a:gd name="connsiteX7-811" fmla="*/ 843379 w 11381732"/>
              <a:gd name="connsiteY7-812" fmla="*/ 6314262 h 6344214"/>
              <a:gd name="connsiteX8-813" fmla="*/ 2097504 w 11381732"/>
              <a:gd name="connsiteY8-814" fmla="*/ 6206312 h 6344214"/>
              <a:gd name="connsiteX9-815" fmla="*/ 3799304 w 11381732"/>
              <a:gd name="connsiteY9-816" fmla="*/ 5952312 h 6344214"/>
              <a:gd name="connsiteX10-817" fmla="*/ 5856704 w 11381732"/>
              <a:gd name="connsiteY10-818" fmla="*/ 6320612 h 6344214"/>
              <a:gd name="connsiteX11-819" fmla="*/ 6758404 w 11381732"/>
              <a:gd name="connsiteY11-820" fmla="*/ 5965012 h 6344214"/>
              <a:gd name="connsiteX12-821" fmla="*/ 8409404 w 11381732"/>
              <a:gd name="connsiteY12-822" fmla="*/ 6244412 h 6344214"/>
              <a:gd name="connsiteX13-823" fmla="*/ 9933404 w 11381732"/>
              <a:gd name="connsiteY13-824" fmla="*/ 5723712 h 6344214"/>
              <a:gd name="connsiteX14-825" fmla="*/ 11127204 w 11381732"/>
              <a:gd name="connsiteY14-826" fmla="*/ 6219012 h 6344214"/>
              <a:gd name="connsiteX15-827" fmla="*/ 11292304 w 11381732"/>
              <a:gd name="connsiteY15-828" fmla="*/ 5139512 h 6344214"/>
              <a:gd name="connsiteX16-829" fmla="*/ 10911304 w 11381732"/>
              <a:gd name="connsiteY16-830" fmla="*/ 4034612 h 6344214"/>
              <a:gd name="connsiteX17-831" fmla="*/ 11178004 w 11381732"/>
              <a:gd name="connsiteY17-832" fmla="*/ 2878912 h 6344214"/>
              <a:gd name="connsiteX18-833" fmla="*/ 11139904 w 11381732"/>
              <a:gd name="connsiteY18-834" fmla="*/ 1837512 h 6344214"/>
              <a:gd name="connsiteX19-835" fmla="*/ 11381204 w 11381732"/>
              <a:gd name="connsiteY19-836" fmla="*/ 796112 h 6344214"/>
              <a:gd name="connsiteX20-837" fmla="*/ 11063704 w 11381732"/>
              <a:gd name="connsiteY20-838" fmla="*/ 262712 h 6344214"/>
              <a:gd name="connsiteX21-839" fmla="*/ 10111204 w 11381732"/>
              <a:gd name="connsiteY21-840" fmla="*/ 631012 h 6344214"/>
              <a:gd name="connsiteX22-841" fmla="*/ 9171404 w 11381732"/>
              <a:gd name="connsiteY22-842" fmla="*/ 123012 h 6344214"/>
              <a:gd name="connsiteX23-843" fmla="*/ 7888704 w 11381732"/>
              <a:gd name="connsiteY23-844" fmla="*/ 643712 h 6344214"/>
              <a:gd name="connsiteX24-845" fmla="*/ 6758404 w 11381732"/>
              <a:gd name="connsiteY24-846" fmla="*/ 135712 h 6344214"/>
              <a:gd name="connsiteX25-847" fmla="*/ 5285204 w 11381732"/>
              <a:gd name="connsiteY25-848" fmla="*/ 719912 h 6344214"/>
              <a:gd name="connsiteX26-849" fmla="*/ 4701004 w 11381732"/>
              <a:gd name="connsiteY26-850" fmla="*/ 148412 h 6344214"/>
              <a:gd name="connsiteX27-851" fmla="*/ 3316704 w 11381732"/>
              <a:gd name="connsiteY27-852" fmla="*/ 478612 h 6344214"/>
              <a:gd name="connsiteX28-853" fmla="*/ 2046704 w 11381732"/>
              <a:gd name="connsiteY28-854" fmla="*/ 173812 h 6344214"/>
              <a:gd name="connsiteX29-855" fmla="*/ 1278354 w 11381732"/>
              <a:gd name="connsiteY29-856" fmla="*/ 72212 h 6344214"/>
              <a:gd name="connsiteX30-857" fmla="*/ 421104 w 11381732"/>
              <a:gd name="connsiteY30-858" fmla="*/ 59512 h 6344214"/>
              <a:gd name="connsiteX0-859" fmla="*/ 421104 w 11381732"/>
              <a:gd name="connsiteY0-860" fmla="*/ 59512 h 6339765"/>
              <a:gd name="connsiteX1-861" fmla="*/ 97254 w 11381732"/>
              <a:gd name="connsiteY1-862" fmla="*/ 881837 h 6339765"/>
              <a:gd name="connsiteX2-863" fmla="*/ 55979 w 11381732"/>
              <a:gd name="connsiteY2-864" fmla="*/ 2189937 h 6339765"/>
              <a:gd name="connsiteX3-865" fmla="*/ 78204 w 11381732"/>
              <a:gd name="connsiteY3-866" fmla="*/ 3558362 h 6339765"/>
              <a:gd name="connsiteX4-867" fmla="*/ 154404 w 11381732"/>
              <a:gd name="connsiteY4-868" fmla="*/ 4358462 h 6339765"/>
              <a:gd name="connsiteX5-869" fmla="*/ 2004 w 11381732"/>
              <a:gd name="connsiteY5-870" fmla="*/ 5612587 h 6339765"/>
              <a:gd name="connsiteX6-871" fmla="*/ 284578 w 11381732"/>
              <a:gd name="connsiteY6-872" fmla="*/ 6285687 h 6339765"/>
              <a:gd name="connsiteX7-873" fmla="*/ 843379 w 11381732"/>
              <a:gd name="connsiteY7-874" fmla="*/ 6314262 h 6339765"/>
              <a:gd name="connsiteX8-875" fmla="*/ 2164179 w 11381732"/>
              <a:gd name="connsiteY8-876" fmla="*/ 6311087 h 6339765"/>
              <a:gd name="connsiteX9-877" fmla="*/ 3799304 w 11381732"/>
              <a:gd name="connsiteY9-878" fmla="*/ 5952312 h 6339765"/>
              <a:gd name="connsiteX10-879" fmla="*/ 5856704 w 11381732"/>
              <a:gd name="connsiteY10-880" fmla="*/ 6320612 h 6339765"/>
              <a:gd name="connsiteX11-881" fmla="*/ 6758404 w 11381732"/>
              <a:gd name="connsiteY11-882" fmla="*/ 5965012 h 6339765"/>
              <a:gd name="connsiteX12-883" fmla="*/ 8409404 w 11381732"/>
              <a:gd name="connsiteY12-884" fmla="*/ 6244412 h 6339765"/>
              <a:gd name="connsiteX13-885" fmla="*/ 9933404 w 11381732"/>
              <a:gd name="connsiteY13-886" fmla="*/ 5723712 h 6339765"/>
              <a:gd name="connsiteX14-887" fmla="*/ 11127204 w 11381732"/>
              <a:gd name="connsiteY14-888" fmla="*/ 6219012 h 6339765"/>
              <a:gd name="connsiteX15-889" fmla="*/ 11292304 w 11381732"/>
              <a:gd name="connsiteY15-890" fmla="*/ 5139512 h 6339765"/>
              <a:gd name="connsiteX16-891" fmla="*/ 10911304 w 11381732"/>
              <a:gd name="connsiteY16-892" fmla="*/ 4034612 h 6339765"/>
              <a:gd name="connsiteX17-893" fmla="*/ 11178004 w 11381732"/>
              <a:gd name="connsiteY17-894" fmla="*/ 2878912 h 6339765"/>
              <a:gd name="connsiteX18-895" fmla="*/ 11139904 w 11381732"/>
              <a:gd name="connsiteY18-896" fmla="*/ 1837512 h 6339765"/>
              <a:gd name="connsiteX19-897" fmla="*/ 11381204 w 11381732"/>
              <a:gd name="connsiteY19-898" fmla="*/ 796112 h 6339765"/>
              <a:gd name="connsiteX20-899" fmla="*/ 11063704 w 11381732"/>
              <a:gd name="connsiteY20-900" fmla="*/ 262712 h 6339765"/>
              <a:gd name="connsiteX21-901" fmla="*/ 10111204 w 11381732"/>
              <a:gd name="connsiteY21-902" fmla="*/ 631012 h 6339765"/>
              <a:gd name="connsiteX22-903" fmla="*/ 9171404 w 11381732"/>
              <a:gd name="connsiteY22-904" fmla="*/ 123012 h 6339765"/>
              <a:gd name="connsiteX23-905" fmla="*/ 7888704 w 11381732"/>
              <a:gd name="connsiteY23-906" fmla="*/ 643712 h 6339765"/>
              <a:gd name="connsiteX24-907" fmla="*/ 6758404 w 11381732"/>
              <a:gd name="connsiteY24-908" fmla="*/ 135712 h 6339765"/>
              <a:gd name="connsiteX25-909" fmla="*/ 5285204 w 11381732"/>
              <a:gd name="connsiteY25-910" fmla="*/ 719912 h 6339765"/>
              <a:gd name="connsiteX26-911" fmla="*/ 4701004 w 11381732"/>
              <a:gd name="connsiteY26-912" fmla="*/ 148412 h 6339765"/>
              <a:gd name="connsiteX27-913" fmla="*/ 3316704 w 11381732"/>
              <a:gd name="connsiteY27-914" fmla="*/ 478612 h 6339765"/>
              <a:gd name="connsiteX28-915" fmla="*/ 2046704 w 11381732"/>
              <a:gd name="connsiteY28-916" fmla="*/ 173812 h 6339765"/>
              <a:gd name="connsiteX29-917" fmla="*/ 1278354 w 11381732"/>
              <a:gd name="connsiteY29-918" fmla="*/ 72212 h 6339765"/>
              <a:gd name="connsiteX30-919" fmla="*/ 421104 w 11381732"/>
              <a:gd name="connsiteY30-920" fmla="*/ 59512 h 6339765"/>
              <a:gd name="connsiteX0-921" fmla="*/ 421104 w 11381732"/>
              <a:gd name="connsiteY0-922" fmla="*/ 59512 h 6338874"/>
              <a:gd name="connsiteX1-923" fmla="*/ 97254 w 11381732"/>
              <a:gd name="connsiteY1-924" fmla="*/ 881837 h 6338874"/>
              <a:gd name="connsiteX2-925" fmla="*/ 55979 w 11381732"/>
              <a:gd name="connsiteY2-926" fmla="*/ 2189937 h 6338874"/>
              <a:gd name="connsiteX3-927" fmla="*/ 78204 w 11381732"/>
              <a:gd name="connsiteY3-928" fmla="*/ 3558362 h 6338874"/>
              <a:gd name="connsiteX4-929" fmla="*/ 154404 w 11381732"/>
              <a:gd name="connsiteY4-930" fmla="*/ 4358462 h 6338874"/>
              <a:gd name="connsiteX5-931" fmla="*/ 2004 w 11381732"/>
              <a:gd name="connsiteY5-932" fmla="*/ 5612587 h 6338874"/>
              <a:gd name="connsiteX6-933" fmla="*/ 284578 w 11381732"/>
              <a:gd name="connsiteY6-934" fmla="*/ 6285687 h 6338874"/>
              <a:gd name="connsiteX7-935" fmla="*/ 843379 w 11381732"/>
              <a:gd name="connsiteY7-936" fmla="*/ 6314262 h 6338874"/>
              <a:gd name="connsiteX8-937" fmla="*/ 2164179 w 11381732"/>
              <a:gd name="connsiteY8-938" fmla="*/ 6311087 h 6338874"/>
              <a:gd name="connsiteX9-939" fmla="*/ 3856454 w 11381732"/>
              <a:gd name="connsiteY9-940" fmla="*/ 6161862 h 6338874"/>
              <a:gd name="connsiteX10-941" fmla="*/ 5856704 w 11381732"/>
              <a:gd name="connsiteY10-942" fmla="*/ 6320612 h 6338874"/>
              <a:gd name="connsiteX11-943" fmla="*/ 6758404 w 11381732"/>
              <a:gd name="connsiteY11-944" fmla="*/ 5965012 h 6338874"/>
              <a:gd name="connsiteX12-945" fmla="*/ 8409404 w 11381732"/>
              <a:gd name="connsiteY12-946" fmla="*/ 6244412 h 6338874"/>
              <a:gd name="connsiteX13-947" fmla="*/ 9933404 w 11381732"/>
              <a:gd name="connsiteY13-948" fmla="*/ 5723712 h 6338874"/>
              <a:gd name="connsiteX14-949" fmla="*/ 11127204 w 11381732"/>
              <a:gd name="connsiteY14-950" fmla="*/ 6219012 h 6338874"/>
              <a:gd name="connsiteX15-951" fmla="*/ 11292304 w 11381732"/>
              <a:gd name="connsiteY15-952" fmla="*/ 5139512 h 6338874"/>
              <a:gd name="connsiteX16-953" fmla="*/ 10911304 w 11381732"/>
              <a:gd name="connsiteY16-954" fmla="*/ 4034612 h 6338874"/>
              <a:gd name="connsiteX17-955" fmla="*/ 11178004 w 11381732"/>
              <a:gd name="connsiteY17-956" fmla="*/ 2878912 h 6338874"/>
              <a:gd name="connsiteX18-957" fmla="*/ 11139904 w 11381732"/>
              <a:gd name="connsiteY18-958" fmla="*/ 1837512 h 6338874"/>
              <a:gd name="connsiteX19-959" fmla="*/ 11381204 w 11381732"/>
              <a:gd name="connsiteY19-960" fmla="*/ 796112 h 6338874"/>
              <a:gd name="connsiteX20-961" fmla="*/ 11063704 w 11381732"/>
              <a:gd name="connsiteY20-962" fmla="*/ 262712 h 6338874"/>
              <a:gd name="connsiteX21-963" fmla="*/ 10111204 w 11381732"/>
              <a:gd name="connsiteY21-964" fmla="*/ 631012 h 6338874"/>
              <a:gd name="connsiteX22-965" fmla="*/ 9171404 w 11381732"/>
              <a:gd name="connsiteY22-966" fmla="*/ 123012 h 6338874"/>
              <a:gd name="connsiteX23-967" fmla="*/ 7888704 w 11381732"/>
              <a:gd name="connsiteY23-968" fmla="*/ 643712 h 6338874"/>
              <a:gd name="connsiteX24-969" fmla="*/ 6758404 w 11381732"/>
              <a:gd name="connsiteY24-970" fmla="*/ 135712 h 6338874"/>
              <a:gd name="connsiteX25-971" fmla="*/ 5285204 w 11381732"/>
              <a:gd name="connsiteY25-972" fmla="*/ 719912 h 6338874"/>
              <a:gd name="connsiteX26-973" fmla="*/ 4701004 w 11381732"/>
              <a:gd name="connsiteY26-974" fmla="*/ 148412 h 6338874"/>
              <a:gd name="connsiteX27-975" fmla="*/ 3316704 w 11381732"/>
              <a:gd name="connsiteY27-976" fmla="*/ 478612 h 6338874"/>
              <a:gd name="connsiteX28-977" fmla="*/ 2046704 w 11381732"/>
              <a:gd name="connsiteY28-978" fmla="*/ 173812 h 6338874"/>
              <a:gd name="connsiteX29-979" fmla="*/ 1278354 w 11381732"/>
              <a:gd name="connsiteY29-980" fmla="*/ 72212 h 6338874"/>
              <a:gd name="connsiteX30-981" fmla="*/ 421104 w 11381732"/>
              <a:gd name="connsiteY30-982" fmla="*/ 59512 h 6338874"/>
              <a:gd name="connsiteX0-983" fmla="*/ 421104 w 11381732"/>
              <a:gd name="connsiteY0-984" fmla="*/ 59512 h 6338874"/>
              <a:gd name="connsiteX1-985" fmla="*/ 97254 w 11381732"/>
              <a:gd name="connsiteY1-986" fmla="*/ 881837 h 6338874"/>
              <a:gd name="connsiteX2-987" fmla="*/ 55979 w 11381732"/>
              <a:gd name="connsiteY2-988" fmla="*/ 2189937 h 6338874"/>
              <a:gd name="connsiteX3-989" fmla="*/ 78204 w 11381732"/>
              <a:gd name="connsiteY3-990" fmla="*/ 3558362 h 6338874"/>
              <a:gd name="connsiteX4-991" fmla="*/ 154404 w 11381732"/>
              <a:gd name="connsiteY4-992" fmla="*/ 4358462 h 6338874"/>
              <a:gd name="connsiteX5-993" fmla="*/ 2004 w 11381732"/>
              <a:gd name="connsiteY5-994" fmla="*/ 5612587 h 6338874"/>
              <a:gd name="connsiteX6-995" fmla="*/ 284578 w 11381732"/>
              <a:gd name="connsiteY6-996" fmla="*/ 6285687 h 6338874"/>
              <a:gd name="connsiteX7-997" fmla="*/ 843379 w 11381732"/>
              <a:gd name="connsiteY7-998" fmla="*/ 6314262 h 6338874"/>
              <a:gd name="connsiteX8-999" fmla="*/ 2164179 w 11381732"/>
              <a:gd name="connsiteY8-1000" fmla="*/ 6311087 h 6338874"/>
              <a:gd name="connsiteX9-1001" fmla="*/ 3856454 w 11381732"/>
              <a:gd name="connsiteY9-1002" fmla="*/ 6161862 h 6338874"/>
              <a:gd name="connsiteX10-1003" fmla="*/ 5856704 w 11381732"/>
              <a:gd name="connsiteY10-1004" fmla="*/ 6320612 h 6338874"/>
              <a:gd name="connsiteX11-1005" fmla="*/ 7034629 w 11381732"/>
              <a:gd name="connsiteY11-1006" fmla="*/ 6145987 h 6338874"/>
              <a:gd name="connsiteX12-1007" fmla="*/ 8409404 w 11381732"/>
              <a:gd name="connsiteY12-1008" fmla="*/ 6244412 h 6338874"/>
              <a:gd name="connsiteX13-1009" fmla="*/ 9933404 w 11381732"/>
              <a:gd name="connsiteY13-1010" fmla="*/ 5723712 h 6338874"/>
              <a:gd name="connsiteX14-1011" fmla="*/ 11127204 w 11381732"/>
              <a:gd name="connsiteY14-1012" fmla="*/ 6219012 h 6338874"/>
              <a:gd name="connsiteX15-1013" fmla="*/ 11292304 w 11381732"/>
              <a:gd name="connsiteY15-1014" fmla="*/ 5139512 h 6338874"/>
              <a:gd name="connsiteX16-1015" fmla="*/ 10911304 w 11381732"/>
              <a:gd name="connsiteY16-1016" fmla="*/ 4034612 h 6338874"/>
              <a:gd name="connsiteX17-1017" fmla="*/ 11178004 w 11381732"/>
              <a:gd name="connsiteY17-1018" fmla="*/ 2878912 h 6338874"/>
              <a:gd name="connsiteX18-1019" fmla="*/ 11139904 w 11381732"/>
              <a:gd name="connsiteY18-1020" fmla="*/ 1837512 h 6338874"/>
              <a:gd name="connsiteX19-1021" fmla="*/ 11381204 w 11381732"/>
              <a:gd name="connsiteY19-1022" fmla="*/ 796112 h 6338874"/>
              <a:gd name="connsiteX20-1023" fmla="*/ 11063704 w 11381732"/>
              <a:gd name="connsiteY20-1024" fmla="*/ 262712 h 6338874"/>
              <a:gd name="connsiteX21-1025" fmla="*/ 10111204 w 11381732"/>
              <a:gd name="connsiteY21-1026" fmla="*/ 631012 h 6338874"/>
              <a:gd name="connsiteX22-1027" fmla="*/ 9171404 w 11381732"/>
              <a:gd name="connsiteY22-1028" fmla="*/ 123012 h 6338874"/>
              <a:gd name="connsiteX23-1029" fmla="*/ 7888704 w 11381732"/>
              <a:gd name="connsiteY23-1030" fmla="*/ 643712 h 6338874"/>
              <a:gd name="connsiteX24-1031" fmla="*/ 6758404 w 11381732"/>
              <a:gd name="connsiteY24-1032" fmla="*/ 135712 h 6338874"/>
              <a:gd name="connsiteX25-1033" fmla="*/ 5285204 w 11381732"/>
              <a:gd name="connsiteY25-1034" fmla="*/ 719912 h 6338874"/>
              <a:gd name="connsiteX26-1035" fmla="*/ 4701004 w 11381732"/>
              <a:gd name="connsiteY26-1036" fmla="*/ 148412 h 6338874"/>
              <a:gd name="connsiteX27-1037" fmla="*/ 3316704 w 11381732"/>
              <a:gd name="connsiteY27-1038" fmla="*/ 478612 h 6338874"/>
              <a:gd name="connsiteX28-1039" fmla="*/ 2046704 w 11381732"/>
              <a:gd name="connsiteY28-1040" fmla="*/ 173812 h 6338874"/>
              <a:gd name="connsiteX29-1041" fmla="*/ 1278354 w 11381732"/>
              <a:gd name="connsiteY29-1042" fmla="*/ 72212 h 6338874"/>
              <a:gd name="connsiteX30-1043" fmla="*/ 421104 w 11381732"/>
              <a:gd name="connsiteY30-1044" fmla="*/ 59512 h 6338874"/>
              <a:gd name="connsiteX0-1045" fmla="*/ 421104 w 11381732"/>
              <a:gd name="connsiteY0-1046" fmla="*/ 59512 h 6338874"/>
              <a:gd name="connsiteX1-1047" fmla="*/ 97254 w 11381732"/>
              <a:gd name="connsiteY1-1048" fmla="*/ 881837 h 6338874"/>
              <a:gd name="connsiteX2-1049" fmla="*/ 55979 w 11381732"/>
              <a:gd name="connsiteY2-1050" fmla="*/ 2189937 h 6338874"/>
              <a:gd name="connsiteX3-1051" fmla="*/ 78204 w 11381732"/>
              <a:gd name="connsiteY3-1052" fmla="*/ 3558362 h 6338874"/>
              <a:gd name="connsiteX4-1053" fmla="*/ 154404 w 11381732"/>
              <a:gd name="connsiteY4-1054" fmla="*/ 4358462 h 6338874"/>
              <a:gd name="connsiteX5-1055" fmla="*/ 2004 w 11381732"/>
              <a:gd name="connsiteY5-1056" fmla="*/ 5612587 h 6338874"/>
              <a:gd name="connsiteX6-1057" fmla="*/ 284578 w 11381732"/>
              <a:gd name="connsiteY6-1058" fmla="*/ 6285687 h 6338874"/>
              <a:gd name="connsiteX7-1059" fmla="*/ 843379 w 11381732"/>
              <a:gd name="connsiteY7-1060" fmla="*/ 6314262 h 6338874"/>
              <a:gd name="connsiteX8-1061" fmla="*/ 2164179 w 11381732"/>
              <a:gd name="connsiteY8-1062" fmla="*/ 6311087 h 6338874"/>
              <a:gd name="connsiteX9-1063" fmla="*/ 3856454 w 11381732"/>
              <a:gd name="connsiteY9-1064" fmla="*/ 6161862 h 6338874"/>
              <a:gd name="connsiteX10-1065" fmla="*/ 5856704 w 11381732"/>
              <a:gd name="connsiteY10-1066" fmla="*/ 6320612 h 6338874"/>
              <a:gd name="connsiteX11-1067" fmla="*/ 7034629 w 11381732"/>
              <a:gd name="connsiteY11-1068" fmla="*/ 6145987 h 6338874"/>
              <a:gd name="connsiteX12-1069" fmla="*/ 8409404 w 11381732"/>
              <a:gd name="connsiteY12-1070" fmla="*/ 6244412 h 6338874"/>
              <a:gd name="connsiteX13-1071" fmla="*/ 10142954 w 11381732"/>
              <a:gd name="connsiteY13-1072" fmla="*/ 6095187 h 6338874"/>
              <a:gd name="connsiteX14-1073" fmla="*/ 11127204 w 11381732"/>
              <a:gd name="connsiteY14-1074" fmla="*/ 6219012 h 6338874"/>
              <a:gd name="connsiteX15-1075" fmla="*/ 11292304 w 11381732"/>
              <a:gd name="connsiteY15-1076" fmla="*/ 5139512 h 6338874"/>
              <a:gd name="connsiteX16-1077" fmla="*/ 10911304 w 11381732"/>
              <a:gd name="connsiteY16-1078" fmla="*/ 4034612 h 6338874"/>
              <a:gd name="connsiteX17-1079" fmla="*/ 11178004 w 11381732"/>
              <a:gd name="connsiteY17-1080" fmla="*/ 2878912 h 6338874"/>
              <a:gd name="connsiteX18-1081" fmla="*/ 11139904 w 11381732"/>
              <a:gd name="connsiteY18-1082" fmla="*/ 1837512 h 6338874"/>
              <a:gd name="connsiteX19-1083" fmla="*/ 11381204 w 11381732"/>
              <a:gd name="connsiteY19-1084" fmla="*/ 796112 h 6338874"/>
              <a:gd name="connsiteX20-1085" fmla="*/ 11063704 w 11381732"/>
              <a:gd name="connsiteY20-1086" fmla="*/ 262712 h 6338874"/>
              <a:gd name="connsiteX21-1087" fmla="*/ 10111204 w 11381732"/>
              <a:gd name="connsiteY21-1088" fmla="*/ 631012 h 6338874"/>
              <a:gd name="connsiteX22-1089" fmla="*/ 9171404 w 11381732"/>
              <a:gd name="connsiteY22-1090" fmla="*/ 123012 h 6338874"/>
              <a:gd name="connsiteX23-1091" fmla="*/ 7888704 w 11381732"/>
              <a:gd name="connsiteY23-1092" fmla="*/ 643712 h 6338874"/>
              <a:gd name="connsiteX24-1093" fmla="*/ 6758404 w 11381732"/>
              <a:gd name="connsiteY24-1094" fmla="*/ 135712 h 6338874"/>
              <a:gd name="connsiteX25-1095" fmla="*/ 5285204 w 11381732"/>
              <a:gd name="connsiteY25-1096" fmla="*/ 719912 h 6338874"/>
              <a:gd name="connsiteX26-1097" fmla="*/ 4701004 w 11381732"/>
              <a:gd name="connsiteY26-1098" fmla="*/ 148412 h 6338874"/>
              <a:gd name="connsiteX27-1099" fmla="*/ 3316704 w 11381732"/>
              <a:gd name="connsiteY27-1100" fmla="*/ 478612 h 6338874"/>
              <a:gd name="connsiteX28-1101" fmla="*/ 2046704 w 11381732"/>
              <a:gd name="connsiteY28-1102" fmla="*/ 173812 h 6338874"/>
              <a:gd name="connsiteX29-1103" fmla="*/ 1278354 w 11381732"/>
              <a:gd name="connsiteY29-1104" fmla="*/ 72212 h 6338874"/>
              <a:gd name="connsiteX30-1105" fmla="*/ 421104 w 11381732"/>
              <a:gd name="connsiteY30-1106" fmla="*/ 59512 h 6338874"/>
              <a:gd name="connsiteX0-1107" fmla="*/ 421104 w 11381732"/>
              <a:gd name="connsiteY0-1108" fmla="*/ 59512 h 6338874"/>
              <a:gd name="connsiteX1-1109" fmla="*/ 97254 w 11381732"/>
              <a:gd name="connsiteY1-1110" fmla="*/ 881837 h 6338874"/>
              <a:gd name="connsiteX2-1111" fmla="*/ 55979 w 11381732"/>
              <a:gd name="connsiteY2-1112" fmla="*/ 2189937 h 6338874"/>
              <a:gd name="connsiteX3-1113" fmla="*/ 78204 w 11381732"/>
              <a:gd name="connsiteY3-1114" fmla="*/ 3558362 h 6338874"/>
              <a:gd name="connsiteX4-1115" fmla="*/ 154404 w 11381732"/>
              <a:gd name="connsiteY4-1116" fmla="*/ 4358462 h 6338874"/>
              <a:gd name="connsiteX5-1117" fmla="*/ 2004 w 11381732"/>
              <a:gd name="connsiteY5-1118" fmla="*/ 5612587 h 6338874"/>
              <a:gd name="connsiteX6-1119" fmla="*/ 284578 w 11381732"/>
              <a:gd name="connsiteY6-1120" fmla="*/ 6285687 h 6338874"/>
              <a:gd name="connsiteX7-1121" fmla="*/ 843379 w 11381732"/>
              <a:gd name="connsiteY7-1122" fmla="*/ 6314262 h 6338874"/>
              <a:gd name="connsiteX8-1123" fmla="*/ 2164179 w 11381732"/>
              <a:gd name="connsiteY8-1124" fmla="*/ 6311087 h 6338874"/>
              <a:gd name="connsiteX9-1125" fmla="*/ 3856454 w 11381732"/>
              <a:gd name="connsiteY9-1126" fmla="*/ 6161862 h 6338874"/>
              <a:gd name="connsiteX10-1127" fmla="*/ 5856704 w 11381732"/>
              <a:gd name="connsiteY10-1128" fmla="*/ 6320612 h 6338874"/>
              <a:gd name="connsiteX11-1129" fmla="*/ 7034629 w 11381732"/>
              <a:gd name="connsiteY11-1130" fmla="*/ 6145987 h 6338874"/>
              <a:gd name="connsiteX12-1131" fmla="*/ 8409404 w 11381732"/>
              <a:gd name="connsiteY12-1132" fmla="*/ 6244412 h 6338874"/>
              <a:gd name="connsiteX13-1133" fmla="*/ 10209629 w 11381732"/>
              <a:gd name="connsiteY13-1134" fmla="*/ 6190437 h 6338874"/>
              <a:gd name="connsiteX14-1135" fmla="*/ 11127204 w 11381732"/>
              <a:gd name="connsiteY14-1136" fmla="*/ 6219012 h 6338874"/>
              <a:gd name="connsiteX15-1137" fmla="*/ 11292304 w 11381732"/>
              <a:gd name="connsiteY15-1138" fmla="*/ 5139512 h 6338874"/>
              <a:gd name="connsiteX16-1139" fmla="*/ 10911304 w 11381732"/>
              <a:gd name="connsiteY16-1140" fmla="*/ 4034612 h 6338874"/>
              <a:gd name="connsiteX17-1141" fmla="*/ 11178004 w 11381732"/>
              <a:gd name="connsiteY17-1142" fmla="*/ 2878912 h 6338874"/>
              <a:gd name="connsiteX18-1143" fmla="*/ 11139904 w 11381732"/>
              <a:gd name="connsiteY18-1144" fmla="*/ 1837512 h 6338874"/>
              <a:gd name="connsiteX19-1145" fmla="*/ 11381204 w 11381732"/>
              <a:gd name="connsiteY19-1146" fmla="*/ 796112 h 6338874"/>
              <a:gd name="connsiteX20-1147" fmla="*/ 11063704 w 11381732"/>
              <a:gd name="connsiteY20-1148" fmla="*/ 262712 h 6338874"/>
              <a:gd name="connsiteX21-1149" fmla="*/ 10111204 w 11381732"/>
              <a:gd name="connsiteY21-1150" fmla="*/ 631012 h 6338874"/>
              <a:gd name="connsiteX22-1151" fmla="*/ 9171404 w 11381732"/>
              <a:gd name="connsiteY22-1152" fmla="*/ 123012 h 6338874"/>
              <a:gd name="connsiteX23-1153" fmla="*/ 7888704 w 11381732"/>
              <a:gd name="connsiteY23-1154" fmla="*/ 643712 h 6338874"/>
              <a:gd name="connsiteX24-1155" fmla="*/ 6758404 w 11381732"/>
              <a:gd name="connsiteY24-1156" fmla="*/ 135712 h 6338874"/>
              <a:gd name="connsiteX25-1157" fmla="*/ 5285204 w 11381732"/>
              <a:gd name="connsiteY25-1158" fmla="*/ 719912 h 6338874"/>
              <a:gd name="connsiteX26-1159" fmla="*/ 4701004 w 11381732"/>
              <a:gd name="connsiteY26-1160" fmla="*/ 148412 h 6338874"/>
              <a:gd name="connsiteX27-1161" fmla="*/ 3316704 w 11381732"/>
              <a:gd name="connsiteY27-1162" fmla="*/ 478612 h 6338874"/>
              <a:gd name="connsiteX28-1163" fmla="*/ 2046704 w 11381732"/>
              <a:gd name="connsiteY28-1164" fmla="*/ 173812 h 6338874"/>
              <a:gd name="connsiteX29-1165" fmla="*/ 1278354 w 11381732"/>
              <a:gd name="connsiteY29-1166" fmla="*/ 72212 h 6338874"/>
              <a:gd name="connsiteX30-1167" fmla="*/ 421104 w 11381732"/>
              <a:gd name="connsiteY30-1168" fmla="*/ 59512 h 6338874"/>
              <a:gd name="connsiteX0-1169" fmla="*/ 421104 w 11428594"/>
              <a:gd name="connsiteY0-1170" fmla="*/ 59512 h 6338874"/>
              <a:gd name="connsiteX1-1171" fmla="*/ 97254 w 11428594"/>
              <a:gd name="connsiteY1-1172" fmla="*/ 881837 h 6338874"/>
              <a:gd name="connsiteX2-1173" fmla="*/ 55979 w 11428594"/>
              <a:gd name="connsiteY2-1174" fmla="*/ 2189937 h 6338874"/>
              <a:gd name="connsiteX3-1175" fmla="*/ 78204 w 11428594"/>
              <a:gd name="connsiteY3-1176" fmla="*/ 3558362 h 6338874"/>
              <a:gd name="connsiteX4-1177" fmla="*/ 154404 w 11428594"/>
              <a:gd name="connsiteY4-1178" fmla="*/ 4358462 h 6338874"/>
              <a:gd name="connsiteX5-1179" fmla="*/ 2004 w 11428594"/>
              <a:gd name="connsiteY5-1180" fmla="*/ 5612587 h 6338874"/>
              <a:gd name="connsiteX6-1181" fmla="*/ 284578 w 11428594"/>
              <a:gd name="connsiteY6-1182" fmla="*/ 6285687 h 6338874"/>
              <a:gd name="connsiteX7-1183" fmla="*/ 843379 w 11428594"/>
              <a:gd name="connsiteY7-1184" fmla="*/ 6314262 h 6338874"/>
              <a:gd name="connsiteX8-1185" fmla="*/ 2164179 w 11428594"/>
              <a:gd name="connsiteY8-1186" fmla="*/ 6311087 h 6338874"/>
              <a:gd name="connsiteX9-1187" fmla="*/ 3856454 w 11428594"/>
              <a:gd name="connsiteY9-1188" fmla="*/ 6161862 h 6338874"/>
              <a:gd name="connsiteX10-1189" fmla="*/ 5856704 w 11428594"/>
              <a:gd name="connsiteY10-1190" fmla="*/ 6320612 h 6338874"/>
              <a:gd name="connsiteX11-1191" fmla="*/ 7034629 w 11428594"/>
              <a:gd name="connsiteY11-1192" fmla="*/ 6145987 h 6338874"/>
              <a:gd name="connsiteX12-1193" fmla="*/ 8409404 w 11428594"/>
              <a:gd name="connsiteY12-1194" fmla="*/ 6244412 h 6338874"/>
              <a:gd name="connsiteX13-1195" fmla="*/ 10209629 w 11428594"/>
              <a:gd name="connsiteY13-1196" fmla="*/ 6190437 h 6338874"/>
              <a:gd name="connsiteX14-1197" fmla="*/ 11346279 w 11428594"/>
              <a:gd name="connsiteY14-1198" fmla="*/ 6190437 h 6338874"/>
              <a:gd name="connsiteX15-1199" fmla="*/ 11292304 w 11428594"/>
              <a:gd name="connsiteY15-1200" fmla="*/ 5139512 h 6338874"/>
              <a:gd name="connsiteX16-1201" fmla="*/ 10911304 w 11428594"/>
              <a:gd name="connsiteY16-1202" fmla="*/ 4034612 h 6338874"/>
              <a:gd name="connsiteX17-1203" fmla="*/ 11178004 w 11428594"/>
              <a:gd name="connsiteY17-1204" fmla="*/ 2878912 h 6338874"/>
              <a:gd name="connsiteX18-1205" fmla="*/ 11139904 w 11428594"/>
              <a:gd name="connsiteY18-1206" fmla="*/ 1837512 h 6338874"/>
              <a:gd name="connsiteX19-1207" fmla="*/ 11381204 w 11428594"/>
              <a:gd name="connsiteY19-1208" fmla="*/ 796112 h 6338874"/>
              <a:gd name="connsiteX20-1209" fmla="*/ 11063704 w 11428594"/>
              <a:gd name="connsiteY20-1210" fmla="*/ 262712 h 6338874"/>
              <a:gd name="connsiteX21-1211" fmla="*/ 10111204 w 11428594"/>
              <a:gd name="connsiteY21-1212" fmla="*/ 631012 h 6338874"/>
              <a:gd name="connsiteX22-1213" fmla="*/ 9171404 w 11428594"/>
              <a:gd name="connsiteY22-1214" fmla="*/ 123012 h 6338874"/>
              <a:gd name="connsiteX23-1215" fmla="*/ 7888704 w 11428594"/>
              <a:gd name="connsiteY23-1216" fmla="*/ 643712 h 6338874"/>
              <a:gd name="connsiteX24-1217" fmla="*/ 6758404 w 11428594"/>
              <a:gd name="connsiteY24-1218" fmla="*/ 135712 h 6338874"/>
              <a:gd name="connsiteX25-1219" fmla="*/ 5285204 w 11428594"/>
              <a:gd name="connsiteY25-1220" fmla="*/ 719912 h 6338874"/>
              <a:gd name="connsiteX26-1221" fmla="*/ 4701004 w 11428594"/>
              <a:gd name="connsiteY26-1222" fmla="*/ 148412 h 6338874"/>
              <a:gd name="connsiteX27-1223" fmla="*/ 3316704 w 11428594"/>
              <a:gd name="connsiteY27-1224" fmla="*/ 478612 h 6338874"/>
              <a:gd name="connsiteX28-1225" fmla="*/ 2046704 w 11428594"/>
              <a:gd name="connsiteY28-1226" fmla="*/ 173812 h 6338874"/>
              <a:gd name="connsiteX29-1227" fmla="*/ 1278354 w 11428594"/>
              <a:gd name="connsiteY29-1228" fmla="*/ 72212 h 6338874"/>
              <a:gd name="connsiteX30-1229" fmla="*/ 421104 w 11428594"/>
              <a:gd name="connsiteY30-1230" fmla="*/ 59512 h 6338874"/>
              <a:gd name="connsiteX0-1231" fmla="*/ 421104 w 11446331"/>
              <a:gd name="connsiteY0-1232" fmla="*/ 59512 h 6338874"/>
              <a:gd name="connsiteX1-1233" fmla="*/ 97254 w 11446331"/>
              <a:gd name="connsiteY1-1234" fmla="*/ 881837 h 6338874"/>
              <a:gd name="connsiteX2-1235" fmla="*/ 55979 w 11446331"/>
              <a:gd name="connsiteY2-1236" fmla="*/ 2189937 h 6338874"/>
              <a:gd name="connsiteX3-1237" fmla="*/ 78204 w 11446331"/>
              <a:gd name="connsiteY3-1238" fmla="*/ 3558362 h 6338874"/>
              <a:gd name="connsiteX4-1239" fmla="*/ 154404 w 11446331"/>
              <a:gd name="connsiteY4-1240" fmla="*/ 4358462 h 6338874"/>
              <a:gd name="connsiteX5-1241" fmla="*/ 2004 w 11446331"/>
              <a:gd name="connsiteY5-1242" fmla="*/ 5612587 h 6338874"/>
              <a:gd name="connsiteX6-1243" fmla="*/ 284578 w 11446331"/>
              <a:gd name="connsiteY6-1244" fmla="*/ 6285687 h 6338874"/>
              <a:gd name="connsiteX7-1245" fmla="*/ 843379 w 11446331"/>
              <a:gd name="connsiteY7-1246" fmla="*/ 6314262 h 6338874"/>
              <a:gd name="connsiteX8-1247" fmla="*/ 2164179 w 11446331"/>
              <a:gd name="connsiteY8-1248" fmla="*/ 6311087 h 6338874"/>
              <a:gd name="connsiteX9-1249" fmla="*/ 3856454 w 11446331"/>
              <a:gd name="connsiteY9-1250" fmla="*/ 6161862 h 6338874"/>
              <a:gd name="connsiteX10-1251" fmla="*/ 5856704 w 11446331"/>
              <a:gd name="connsiteY10-1252" fmla="*/ 6320612 h 6338874"/>
              <a:gd name="connsiteX11-1253" fmla="*/ 7034629 w 11446331"/>
              <a:gd name="connsiteY11-1254" fmla="*/ 6145987 h 6338874"/>
              <a:gd name="connsiteX12-1255" fmla="*/ 8409404 w 11446331"/>
              <a:gd name="connsiteY12-1256" fmla="*/ 6244412 h 6338874"/>
              <a:gd name="connsiteX13-1257" fmla="*/ 10209629 w 11446331"/>
              <a:gd name="connsiteY13-1258" fmla="*/ 6190437 h 6338874"/>
              <a:gd name="connsiteX14-1259" fmla="*/ 11346279 w 11446331"/>
              <a:gd name="connsiteY14-1260" fmla="*/ 6190437 h 6338874"/>
              <a:gd name="connsiteX15-1261" fmla="*/ 11339929 w 11446331"/>
              <a:gd name="connsiteY15-1262" fmla="*/ 5139512 h 6338874"/>
              <a:gd name="connsiteX16-1263" fmla="*/ 10911304 w 11446331"/>
              <a:gd name="connsiteY16-1264" fmla="*/ 4034612 h 6338874"/>
              <a:gd name="connsiteX17-1265" fmla="*/ 11178004 w 11446331"/>
              <a:gd name="connsiteY17-1266" fmla="*/ 2878912 h 6338874"/>
              <a:gd name="connsiteX18-1267" fmla="*/ 11139904 w 11446331"/>
              <a:gd name="connsiteY18-1268" fmla="*/ 1837512 h 6338874"/>
              <a:gd name="connsiteX19-1269" fmla="*/ 11381204 w 11446331"/>
              <a:gd name="connsiteY19-1270" fmla="*/ 796112 h 6338874"/>
              <a:gd name="connsiteX20-1271" fmla="*/ 11063704 w 11446331"/>
              <a:gd name="connsiteY20-1272" fmla="*/ 262712 h 6338874"/>
              <a:gd name="connsiteX21-1273" fmla="*/ 10111204 w 11446331"/>
              <a:gd name="connsiteY21-1274" fmla="*/ 631012 h 6338874"/>
              <a:gd name="connsiteX22-1275" fmla="*/ 9171404 w 11446331"/>
              <a:gd name="connsiteY22-1276" fmla="*/ 123012 h 6338874"/>
              <a:gd name="connsiteX23-1277" fmla="*/ 7888704 w 11446331"/>
              <a:gd name="connsiteY23-1278" fmla="*/ 643712 h 6338874"/>
              <a:gd name="connsiteX24-1279" fmla="*/ 6758404 w 11446331"/>
              <a:gd name="connsiteY24-1280" fmla="*/ 135712 h 6338874"/>
              <a:gd name="connsiteX25-1281" fmla="*/ 5285204 w 11446331"/>
              <a:gd name="connsiteY25-1282" fmla="*/ 719912 h 6338874"/>
              <a:gd name="connsiteX26-1283" fmla="*/ 4701004 w 11446331"/>
              <a:gd name="connsiteY26-1284" fmla="*/ 148412 h 6338874"/>
              <a:gd name="connsiteX27-1285" fmla="*/ 3316704 w 11446331"/>
              <a:gd name="connsiteY27-1286" fmla="*/ 478612 h 6338874"/>
              <a:gd name="connsiteX28-1287" fmla="*/ 2046704 w 11446331"/>
              <a:gd name="connsiteY28-1288" fmla="*/ 173812 h 6338874"/>
              <a:gd name="connsiteX29-1289" fmla="*/ 1278354 w 11446331"/>
              <a:gd name="connsiteY29-1290" fmla="*/ 72212 h 6338874"/>
              <a:gd name="connsiteX30-1291" fmla="*/ 421104 w 11446331"/>
              <a:gd name="connsiteY30-1292" fmla="*/ 59512 h 6338874"/>
              <a:gd name="connsiteX0-1293" fmla="*/ 421104 w 11427936"/>
              <a:gd name="connsiteY0-1294" fmla="*/ 59512 h 6338874"/>
              <a:gd name="connsiteX1-1295" fmla="*/ 97254 w 11427936"/>
              <a:gd name="connsiteY1-1296" fmla="*/ 881837 h 6338874"/>
              <a:gd name="connsiteX2-1297" fmla="*/ 55979 w 11427936"/>
              <a:gd name="connsiteY2-1298" fmla="*/ 2189937 h 6338874"/>
              <a:gd name="connsiteX3-1299" fmla="*/ 78204 w 11427936"/>
              <a:gd name="connsiteY3-1300" fmla="*/ 3558362 h 6338874"/>
              <a:gd name="connsiteX4-1301" fmla="*/ 154404 w 11427936"/>
              <a:gd name="connsiteY4-1302" fmla="*/ 4358462 h 6338874"/>
              <a:gd name="connsiteX5-1303" fmla="*/ 2004 w 11427936"/>
              <a:gd name="connsiteY5-1304" fmla="*/ 5612587 h 6338874"/>
              <a:gd name="connsiteX6-1305" fmla="*/ 284578 w 11427936"/>
              <a:gd name="connsiteY6-1306" fmla="*/ 6285687 h 6338874"/>
              <a:gd name="connsiteX7-1307" fmla="*/ 843379 w 11427936"/>
              <a:gd name="connsiteY7-1308" fmla="*/ 6314262 h 6338874"/>
              <a:gd name="connsiteX8-1309" fmla="*/ 2164179 w 11427936"/>
              <a:gd name="connsiteY8-1310" fmla="*/ 6311087 h 6338874"/>
              <a:gd name="connsiteX9-1311" fmla="*/ 3856454 w 11427936"/>
              <a:gd name="connsiteY9-1312" fmla="*/ 6161862 h 6338874"/>
              <a:gd name="connsiteX10-1313" fmla="*/ 5856704 w 11427936"/>
              <a:gd name="connsiteY10-1314" fmla="*/ 6320612 h 6338874"/>
              <a:gd name="connsiteX11-1315" fmla="*/ 7034629 w 11427936"/>
              <a:gd name="connsiteY11-1316" fmla="*/ 6145987 h 6338874"/>
              <a:gd name="connsiteX12-1317" fmla="*/ 8409404 w 11427936"/>
              <a:gd name="connsiteY12-1318" fmla="*/ 6244412 h 6338874"/>
              <a:gd name="connsiteX13-1319" fmla="*/ 10209629 w 11427936"/>
              <a:gd name="connsiteY13-1320" fmla="*/ 6190437 h 6338874"/>
              <a:gd name="connsiteX14-1321" fmla="*/ 11346279 w 11427936"/>
              <a:gd name="connsiteY14-1322" fmla="*/ 6190437 h 6338874"/>
              <a:gd name="connsiteX15-1323" fmla="*/ 11339929 w 11427936"/>
              <a:gd name="connsiteY15-1324" fmla="*/ 5139512 h 6338874"/>
              <a:gd name="connsiteX16-1325" fmla="*/ 11358979 w 11427936"/>
              <a:gd name="connsiteY16-1326" fmla="*/ 4015562 h 6338874"/>
              <a:gd name="connsiteX17-1327" fmla="*/ 11178004 w 11427936"/>
              <a:gd name="connsiteY17-1328" fmla="*/ 2878912 h 6338874"/>
              <a:gd name="connsiteX18-1329" fmla="*/ 11139904 w 11427936"/>
              <a:gd name="connsiteY18-1330" fmla="*/ 1837512 h 6338874"/>
              <a:gd name="connsiteX19-1331" fmla="*/ 11381204 w 11427936"/>
              <a:gd name="connsiteY19-1332" fmla="*/ 796112 h 6338874"/>
              <a:gd name="connsiteX20-1333" fmla="*/ 11063704 w 11427936"/>
              <a:gd name="connsiteY20-1334" fmla="*/ 262712 h 6338874"/>
              <a:gd name="connsiteX21-1335" fmla="*/ 10111204 w 11427936"/>
              <a:gd name="connsiteY21-1336" fmla="*/ 631012 h 6338874"/>
              <a:gd name="connsiteX22-1337" fmla="*/ 9171404 w 11427936"/>
              <a:gd name="connsiteY22-1338" fmla="*/ 123012 h 6338874"/>
              <a:gd name="connsiteX23-1339" fmla="*/ 7888704 w 11427936"/>
              <a:gd name="connsiteY23-1340" fmla="*/ 643712 h 6338874"/>
              <a:gd name="connsiteX24-1341" fmla="*/ 6758404 w 11427936"/>
              <a:gd name="connsiteY24-1342" fmla="*/ 135712 h 6338874"/>
              <a:gd name="connsiteX25-1343" fmla="*/ 5285204 w 11427936"/>
              <a:gd name="connsiteY25-1344" fmla="*/ 719912 h 6338874"/>
              <a:gd name="connsiteX26-1345" fmla="*/ 4701004 w 11427936"/>
              <a:gd name="connsiteY26-1346" fmla="*/ 148412 h 6338874"/>
              <a:gd name="connsiteX27-1347" fmla="*/ 3316704 w 11427936"/>
              <a:gd name="connsiteY27-1348" fmla="*/ 478612 h 6338874"/>
              <a:gd name="connsiteX28-1349" fmla="*/ 2046704 w 11427936"/>
              <a:gd name="connsiteY28-1350" fmla="*/ 173812 h 6338874"/>
              <a:gd name="connsiteX29-1351" fmla="*/ 1278354 w 11427936"/>
              <a:gd name="connsiteY29-1352" fmla="*/ 72212 h 6338874"/>
              <a:gd name="connsiteX30-1353" fmla="*/ 421104 w 11427936"/>
              <a:gd name="connsiteY30-1354" fmla="*/ 59512 h 6338874"/>
              <a:gd name="connsiteX0-1355" fmla="*/ 421104 w 11427936"/>
              <a:gd name="connsiteY0-1356" fmla="*/ 59512 h 6338874"/>
              <a:gd name="connsiteX1-1357" fmla="*/ 97254 w 11427936"/>
              <a:gd name="connsiteY1-1358" fmla="*/ 881837 h 6338874"/>
              <a:gd name="connsiteX2-1359" fmla="*/ 55979 w 11427936"/>
              <a:gd name="connsiteY2-1360" fmla="*/ 2189937 h 6338874"/>
              <a:gd name="connsiteX3-1361" fmla="*/ 78204 w 11427936"/>
              <a:gd name="connsiteY3-1362" fmla="*/ 3558362 h 6338874"/>
              <a:gd name="connsiteX4-1363" fmla="*/ 154404 w 11427936"/>
              <a:gd name="connsiteY4-1364" fmla="*/ 4358462 h 6338874"/>
              <a:gd name="connsiteX5-1365" fmla="*/ 2004 w 11427936"/>
              <a:gd name="connsiteY5-1366" fmla="*/ 5612587 h 6338874"/>
              <a:gd name="connsiteX6-1367" fmla="*/ 284578 w 11427936"/>
              <a:gd name="connsiteY6-1368" fmla="*/ 6285687 h 6338874"/>
              <a:gd name="connsiteX7-1369" fmla="*/ 843379 w 11427936"/>
              <a:gd name="connsiteY7-1370" fmla="*/ 6314262 h 6338874"/>
              <a:gd name="connsiteX8-1371" fmla="*/ 2164179 w 11427936"/>
              <a:gd name="connsiteY8-1372" fmla="*/ 6311087 h 6338874"/>
              <a:gd name="connsiteX9-1373" fmla="*/ 3856454 w 11427936"/>
              <a:gd name="connsiteY9-1374" fmla="*/ 6161862 h 6338874"/>
              <a:gd name="connsiteX10-1375" fmla="*/ 5856704 w 11427936"/>
              <a:gd name="connsiteY10-1376" fmla="*/ 6320612 h 6338874"/>
              <a:gd name="connsiteX11-1377" fmla="*/ 7034629 w 11427936"/>
              <a:gd name="connsiteY11-1378" fmla="*/ 6145987 h 6338874"/>
              <a:gd name="connsiteX12-1379" fmla="*/ 8409404 w 11427936"/>
              <a:gd name="connsiteY12-1380" fmla="*/ 6244412 h 6338874"/>
              <a:gd name="connsiteX13-1381" fmla="*/ 10209629 w 11427936"/>
              <a:gd name="connsiteY13-1382" fmla="*/ 6190437 h 6338874"/>
              <a:gd name="connsiteX14-1383" fmla="*/ 11346279 w 11427936"/>
              <a:gd name="connsiteY14-1384" fmla="*/ 6190437 h 6338874"/>
              <a:gd name="connsiteX15-1385" fmla="*/ 11339929 w 11427936"/>
              <a:gd name="connsiteY15-1386" fmla="*/ 5139512 h 6338874"/>
              <a:gd name="connsiteX16-1387" fmla="*/ 11358979 w 11427936"/>
              <a:gd name="connsiteY16-1388" fmla="*/ 4015562 h 6338874"/>
              <a:gd name="connsiteX17-1389" fmla="*/ 11387554 w 11427936"/>
              <a:gd name="connsiteY17-1390" fmla="*/ 2812237 h 6338874"/>
              <a:gd name="connsiteX18-1391" fmla="*/ 11139904 w 11427936"/>
              <a:gd name="connsiteY18-1392" fmla="*/ 1837512 h 6338874"/>
              <a:gd name="connsiteX19-1393" fmla="*/ 11381204 w 11427936"/>
              <a:gd name="connsiteY19-1394" fmla="*/ 796112 h 6338874"/>
              <a:gd name="connsiteX20-1395" fmla="*/ 11063704 w 11427936"/>
              <a:gd name="connsiteY20-1396" fmla="*/ 262712 h 6338874"/>
              <a:gd name="connsiteX21-1397" fmla="*/ 10111204 w 11427936"/>
              <a:gd name="connsiteY21-1398" fmla="*/ 631012 h 6338874"/>
              <a:gd name="connsiteX22-1399" fmla="*/ 9171404 w 11427936"/>
              <a:gd name="connsiteY22-1400" fmla="*/ 123012 h 6338874"/>
              <a:gd name="connsiteX23-1401" fmla="*/ 7888704 w 11427936"/>
              <a:gd name="connsiteY23-1402" fmla="*/ 643712 h 6338874"/>
              <a:gd name="connsiteX24-1403" fmla="*/ 6758404 w 11427936"/>
              <a:gd name="connsiteY24-1404" fmla="*/ 135712 h 6338874"/>
              <a:gd name="connsiteX25-1405" fmla="*/ 5285204 w 11427936"/>
              <a:gd name="connsiteY25-1406" fmla="*/ 719912 h 6338874"/>
              <a:gd name="connsiteX26-1407" fmla="*/ 4701004 w 11427936"/>
              <a:gd name="connsiteY26-1408" fmla="*/ 148412 h 6338874"/>
              <a:gd name="connsiteX27-1409" fmla="*/ 3316704 w 11427936"/>
              <a:gd name="connsiteY27-1410" fmla="*/ 478612 h 6338874"/>
              <a:gd name="connsiteX28-1411" fmla="*/ 2046704 w 11427936"/>
              <a:gd name="connsiteY28-1412" fmla="*/ 173812 h 6338874"/>
              <a:gd name="connsiteX29-1413" fmla="*/ 1278354 w 11427936"/>
              <a:gd name="connsiteY29-1414" fmla="*/ 72212 h 6338874"/>
              <a:gd name="connsiteX30-1415" fmla="*/ 421104 w 11427936"/>
              <a:gd name="connsiteY30-1416" fmla="*/ 59512 h 6338874"/>
              <a:gd name="connsiteX0-1417" fmla="*/ 421104 w 11427936"/>
              <a:gd name="connsiteY0-1418" fmla="*/ 59512 h 6338874"/>
              <a:gd name="connsiteX1-1419" fmla="*/ 97254 w 11427936"/>
              <a:gd name="connsiteY1-1420" fmla="*/ 881837 h 6338874"/>
              <a:gd name="connsiteX2-1421" fmla="*/ 55979 w 11427936"/>
              <a:gd name="connsiteY2-1422" fmla="*/ 2189937 h 6338874"/>
              <a:gd name="connsiteX3-1423" fmla="*/ 78204 w 11427936"/>
              <a:gd name="connsiteY3-1424" fmla="*/ 3558362 h 6338874"/>
              <a:gd name="connsiteX4-1425" fmla="*/ 154404 w 11427936"/>
              <a:gd name="connsiteY4-1426" fmla="*/ 4358462 h 6338874"/>
              <a:gd name="connsiteX5-1427" fmla="*/ 2004 w 11427936"/>
              <a:gd name="connsiteY5-1428" fmla="*/ 5612587 h 6338874"/>
              <a:gd name="connsiteX6-1429" fmla="*/ 284578 w 11427936"/>
              <a:gd name="connsiteY6-1430" fmla="*/ 6285687 h 6338874"/>
              <a:gd name="connsiteX7-1431" fmla="*/ 843379 w 11427936"/>
              <a:gd name="connsiteY7-1432" fmla="*/ 6314262 h 6338874"/>
              <a:gd name="connsiteX8-1433" fmla="*/ 2164179 w 11427936"/>
              <a:gd name="connsiteY8-1434" fmla="*/ 6311087 h 6338874"/>
              <a:gd name="connsiteX9-1435" fmla="*/ 3856454 w 11427936"/>
              <a:gd name="connsiteY9-1436" fmla="*/ 6161862 h 6338874"/>
              <a:gd name="connsiteX10-1437" fmla="*/ 5856704 w 11427936"/>
              <a:gd name="connsiteY10-1438" fmla="*/ 6320612 h 6338874"/>
              <a:gd name="connsiteX11-1439" fmla="*/ 7034629 w 11427936"/>
              <a:gd name="connsiteY11-1440" fmla="*/ 6145987 h 6338874"/>
              <a:gd name="connsiteX12-1441" fmla="*/ 8409404 w 11427936"/>
              <a:gd name="connsiteY12-1442" fmla="*/ 6244412 h 6338874"/>
              <a:gd name="connsiteX13-1443" fmla="*/ 10209629 w 11427936"/>
              <a:gd name="connsiteY13-1444" fmla="*/ 6190437 h 6338874"/>
              <a:gd name="connsiteX14-1445" fmla="*/ 11346279 w 11427936"/>
              <a:gd name="connsiteY14-1446" fmla="*/ 6190437 h 6338874"/>
              <a:gd name="connsiteX15-1447" fmla="*/ 11339929 w 11427936"/>
              <a:gd name="connsiteY15-1448" fmla="*/ 5139512 h 6338874"/>
              <a:gd name="connsiteX16-1449" fmla="*/ 11358979 w 11427936"/>
              <a:gd name="connsiteY16-1450" fmla="*/ 4015562 h 6338874"/>
              <a:gd name="connsiteX17-1451" fmla="*/ 11387554 w 11427936"/>
              <a:gd name="connsiteY17-1452" fmla="*/ 2812237 h 6338874"/>
              <a:gd name="connsiteX18-1453" fmla="*/ 11387554 w 11427936"/>
              <a:gd name="connsiteY18-1454" fmla="*/ 1837512 h 6338874"/>
              <a:gd name="connsiteX19-1455" fmla="*/ 11381204 w 11427936"/>
              <a:gd name="connsiteY19-1456" fmla="*/ 796112 h 6338874"/>
              <a:gd name="connsiteX20-1457" fmla="*/ 11063704 w 11427936"/>
              <a:gd name="connsiteY20-1458" fmla="*/ 262712 h 6338874"/>
              <a:gd name="connsiteX21-1459" fmla="*/ 10111204 w 11427936"/>
              <a:gd name="connsiteY21-1460" fmla="*/ 631012 h 6338874"/>
              <a:gd name="connsiteX22-1461" fmla="*/ 9171404 w 11427936"/>
              <a:gd name="connsiteY22-1462" fmla="*/ 123012 h 6338874"/>
              <a:gd name="connsiteX23-1463" fmla="*/ 7888704 w 11427936"/>
              <a:gd name="connsiteY23-1464" fmla="*/ 643712 h 6338874"/>
              <a:gd name="connsiteX24-1465" fmla="*/ 6758404 w 11427936"/>
              <a:gd name="connsiteY24-1466" fmla="*/ 135712 h 6338874"/>
              <a:gd name="connsiteX25-1467" fmla="*/ 5285204 w 11427936"/>
              <a:gd name="connsiteY25-1468" fmla="*/ 719912 h 6338874"/>
              <a:gd name="connsiteX26-1469" fmla="*/ 4701004 w 11427936"/>
              <a:gd name="connsiteY26-1470" fmla="*/ 148412 h 6338874"/>
              <a:gd name="connsiteX27-1471" fmla="*/ 3316704 w 11427936"/>
              <a:gd name="connsiteY27-1472" fmla="*/ 478612 h 6338874"/>
              <a:gd name="connsiteX28-1473" fmla="*/ 2046704 w 11427936"/>
              <a:gd name="connsiteY28-1474" fmla="*/ 173812 h 6338874"/>
              <a:gd name="connsiteX29-1475" fmla="*/ 1278354 w 11427936"/>
              <a:gd name="connsiteY29-1476" fmla="*/ 72212 h 6338874"/>
              <a:gd name="connsiteX30-1477" fmla="*/ 421104 w 11427936"/>
              <a:gd name="connsiteY30-1478" fmla="*/ 59512 h 6338874"/>
              <a:gd name="connsiteX0-1479" fmla="*/ 421104 w 11480793"/>
              <a:gd name="connsiteY0-1480" fmla="*/ 59512 h 6338874"/>
              <a:gd name="connsiteX1-1481" fmla="*/ 97254 w 11480793"/>
              <a:gd name="connsiteY1-1482" fmla="*/ 881837 h 6338874"/>
              <a:gd name="connsiteX2-1483" fmla="*/ 55979 w 11480793"/>
              <a:gd name="connsiteY2-1484" fmla="*/ 2189937 h 6338874"/>
              <a:gd name="connsiteX3-1485" fmla="*/ 78204 w 11480793"/>
              <a:gd name="connsiteY3-1486" fmla="*/ 3558362 h 6338874"/>
              <a:gd name="connsiteX4-1487" fmla="*/ 154404 w 11480793"/>
              <a:gd name="connsiteY4-1488" fmla="*/ 4358462 h 6338874"/>
              <a:gd name="connsiteX5-1489" fmla="*/ 2004 w 11480793"/>
              <a:gd name="connsiteY5-1490" fmla="*/ 5612587 h 6338874"/>
              <a:gd name="connsiteX6-1491" fmla="*/ 284578 w 11480793"/>
              <a:gd name="connsiteY6-1492" fmla="*/ 6285687 h 6338874"/>
              <a:gd name="connsiteX7-1493" fmla="*/ 843379 w 11480793"/>
              <a:gd name="connsiteY7-1494" fmla="*/ 6314262 h 6338874"/>
              <a:gd name="connsiteX8-1495" fmla="*/ 2164179 w 11480793"/>
              <a:gd name="connsiteY8-1496" fmla="*/ 6311087 h 6338874"/>
              <a:gd name="connsiteX9-1497" fmla="*/ 3856454 w 11480793"/>
              <a:gd name="connsiteY9-1498" fmla="*/ 6161862 h 6338874"/>
              <a:gd name="connsiteX10-1499" fmla="*/ 5856704 w 11480793"/>
              <a:gd name="connsiteY10-1500" fmla="*/ 6320612 h 6338874"/>
              <a:gd name="connsiteX11-1501" fmla="*/ 7034629 w 11480793"/>
              <a:gd name="connsiteY11-1502" fmla="*/ 6145987 h 6338874"/>
              <a:gd name="connsiteX12-1503" fmla="*/ 8409404 w 11480793"/>
              <a:gd name="connsiteY12-1504" fmla="*/ 6244412 h 6338874"/>
              <a:gd name="connsiteX13-1505" fmla="*/ 10209629 w 11480793"/>
              <a:gd name="connsiteY13-1506" fmla="*/ 6190437 h 6338874"/>
              <a:gd name="connsiteX14-1507" fmla="*/ 11346279 w 11480793"/>
              <a:gd name="connsiteY14-1508" fmla="*/ 6190437 h 6338874"/>
              <a:gd name="connsiteX15-1509" fmla="*/ 11339929 w 11480793"/>
              <a:gd name="connsiteY15-1510" fmla="*/ 5139512 h 6338874"/>
              <a:gd name="connsiteX16-1511" fmla="*/ 11358979 w 11480793"/>
              <a:gd name="connsiteY16-1512" fmla="*/ 4015562 h 6338874"/>
              <a:gd name="connsiteX17-1513" fmla="*/ 11387554 w 11480793"/>
              <a:gd name="connsiteY17-1514" fmla="*/ 2812237 h 6338874"/>
              <a:gd name="connsiteX18-1515" fmla="*/ 11387554 w 11480793"/>
              <a:gd name="connsiteY18-1516" fmla="*/ 1837512 h 6338874"/>
              <a:gd name="connsiteX19-1517" fmla="*/ 11466929 w 11480793"/>
              <a:gd name="connsiteY19-1518" fmla="*/ 729437 h 6338874"/>
              <a:gd name="connsiteX20-1519" fmla="*/ 11063704 w 11480793"/>
              <a:gd name="connsiteY20-1520" fmla="*/ 262712 h 6338874"/>
              <a:gd name="connsiteX21-1521" fmla="*/ 10111204 w 11480793"/>
              <a:gd name="connsiteY21-1522" fmla="*/ 631012 h 6338874"/>
              <a:gd name="connsiteX22-1523" fmla="*/ 9171404 w 11480793"/>
              <a:gd name="connsiteY22-1524" fmla="*/ 123012 h 6338874"/>
              <a:gd name="connsiteX23-1525" fmla="*/ 7888704 w 11480793"/>
              <a:gd name="connsiteY23-1526" fmla="*/ 643712 h 6338874"/>
              <a:gd name="connsiteX24-1527" fmla="*/ 6758404 w 11480793"/>
              <a:gd name="connsiteY24-1528" fmla="*/ 135712 h 6338874"/>
              <a:gd name="connsiteX25-1529" fmla="*/ 5285204 w 11480793"/>
              <a:gd name="connsiteY25-1530" fmla="*/ 719912 h 6338874"/>
              <a:gd name="connsiteX26-1531" fmla="*/ 4701004 w 11480793"/>
              <a:gd name="connsiteY26-1532" fmla="*/ 148412 h 6338874"/>
              <a:gd name="connsiteX27-1533" fmla="*/ 3316704 w 11480793"/>
              <a:gd name="connsiteY27-1534" fmla="*/ 478612 h 6338874"/>
              <a:gd name="connsiteX28-1535" fmla="*/ 2046704 w 11480793"/>
              <a:gd name="connsiteY28-1536" fmla="*/ 173812 h 6338874"/>
              <a:gd name="connsiteX29-1537" fmla="*/ 1278354 w 11480793"/>
              <a:gd name="connsiteY29-1538" fmla="*/ 72212 h 6338874"/>
              <a:gd name="connsiteX30-1539" fmla="*/ 421104 w 11480793"/>
              <a:gd name="connsiteY30-1540" fmla="*/ 59512 h 6338874"/>
              <a:gd name="connsiteX0-1541" fmla="*/ 421104 w 11471809"/>
              <a:gd name="connsiteY0-1542" fmla="*/ 59512 h 6338874"/>
              <a:gd name="connsiteX1-1543" fmla="*/ 97254 w 11471809"/>
              <a:gd name="connsiteY1-1544" fmla="*/ 881837 h 6338874"/>
              <a:gd name="connsiteX2-1545" fmla="*/ 55979 w 11471809"/>
              <a:gd name="connsiteY2-1546" fmla="*/ 2189937 h 6338874"/>
              <a:gd name="connsiteX3-1547" fmla="*/ 78204 w 11471809"/>
              <a:gd name="connsiteY3-1548" fmla="*/ 3558362 h 6338874"/>
              <a:gd name="connsiteX4-1549" fmla="*/ 154404 w 11471809"/>
              <a:gd name="connsiteY4-1550" fmla="*/ 4358462 h 6338874"/>
              <a:gd name="connsiteX5-1551" fmla="*/ 2004 w 11471809"/>
              <a:gd name="connsiteY5-1552" fmla="*/ 5612587 h 6338874"/>
              <a:gd name="connsiteX6-1553" fmla="*/ 284578 w 11471809"/>
              <a:gd name="connsiteY6-1554" fmla="*/ 6285687 h 6338874"/>
              <a:gd name="connsiteX7-1555" fmla="*/ 843379 w 11471809"/>
              <a:gd name="connsiteY7-1556" fmla="*/ 6314262 h 6338874"/>
              <a:gd name="connsiteX8-1557" fmla="*/ 2164179 w 11471809"/>
              <a:gd name="connsiteY8-1558" fmla="*/ 6311087 h 6338874"/>
              <a:gd name="connsiteX9-1559" fmla="*/ 3856454 w 11471809"/>
              <a:gd name="connsiteY9-1560" fmla="*/ 6161862 h 6338874"/>
              <a:gd name="connsiteX10-1561" fmla="*/ 5856704 w 11471809"/>
              <a:gd name="connsiteY10-1562" fmla="*/ 6320612 h 6338874"/>
              <a:gd name="connsiteX11-1563" fmla="*/ 7034629 w 11471809"/>
              <a:gd name="connsiteY11-1564" fmla="*/ 6145987 h 6338874"/>
              <a:gd name="connsiteX12-1565" fmla="*/ 8409404 w 11471809"/>
              <a:gd name="connsiteY12-1566" fmla="*/ 6244412 h 6338874"/>
              <a:gd name="connsiteX13-1567" fmla="*/ 10209629 w 11471809"/>
              <a:gd name="connsiteY13-1568" fmla="*/ 6190437 h 6338874"/>
              <a:gd name="connsiteX14-1569" fmla="*/ 11346279 w 11471809"/>
              <a:gd name="connsiteY14-1570" fmla="*/ 6190437 h 6338874"/>
              <a:gd name="connsiteX15-1571" fmla="*/ 11339929 w 11471809"/>
              <a:gd name="connsiteY15-1572" fmla="*/ 5139512 h 6338874"/>
              <a:gd name="connsiteX16-1573" fmla="*/ 11358979 w 11471809"/>
              <a:gd name="connsiteY16-1574" fmla="*/ 4015562 h 6338874"/>
              <a:gd name="connsiteX17-1575" fmla="*/ 11387554 w 11471809"/>
              <a:gd name="connsiteY17-1576" fmla="*/ 2812237 h 6338874"/>
              <a:gd name="connsiteX18-1577" fmla="*/ 11387554 w 11471809"/>
              <a:gd name="connsiteY18-1578" fmla="*/ 1837512 h 6338874"/>
              <a:gd name="connsiteX19-1579" fmla="*/ 11466929 w 11471809"/>
              <a:gd name="connsiteY19-1580" fmla="*/ 729437 h 6338874"/>
              <a:gd name="connsiteX20-1581" fmla="*/ 11225629 w 11471809"/>
              <a:gd name="connsiteY20-1582" fmla="*/ 215087 h 6338874"/>
              <a:gd name="connsiteX21-1583" fmla="*/ 10111204 w 11471809"/>
              <a:gd name="connsiteY21-1584" fmla="*/ 631012 h 6338874"/>
              <a:gd name="connsiteX22-1585" fmla="*/ 9171404 w 11471809"/>
              <a:gd name="connsiteY22-1586" fmla="*/ 123012 h 6338874"/>
              <a:gd name="connsiteX23-1587" fmla="*/ 7888704 w 11471809"/>
              <a:gd name="connsiteY23-1588" fmla="*/ 643712 h 6338874"/>
              <a:gd name="connsiteX24-1589" fmla="*/ 6758404 w 11471809"/>
              <a:gd name="connsiteY24-1590" fmla="*/ 135712 h 6338874"/>
              <a:gd name="connsiteX25-1591" fmla="*/ 5285204 w 11471809"/>
              <a:gd name="connsiteY25-1592" fmla="*/ 719912 h 6338874"/>
              <a:gd name="connsiteX26-1593" fmla="*/ 4701004 w 11471809"/>
              <a:gd name="connsiteY26-1594" fmla="*/ 148412 h 6338874"/>
              <a:gd name="connsiteX27-1595" fmla="*/ 3316704 w 11471809"/>
              <a:gd name="connsiteY27-1596" fmla="*/ 478612 h 6338874"/>
              <a:gd name="connsiteX28-1597" fmla="*/ 2046704 w 11471809"/>
              <a:gd name="connsiteY28-1598" fmla="*/ 173812 h 6338874"/>
              <a:gd name="connsiteX29-1599" fmla="*/ 1278354 w 11471809"/>
              <a:gd name="connsiteY29-1600" fmla="*/ 72212 h 6338874"/>
              <a:gd name="connsiteX30-1601" fmla="*/ 421104 w 11471809"/>
              <a:gd name="connsiteY30-1602" fmla="*/ 59512 h 6338874"/>
              <a:gd name="connsiteX0-1603" fmla="*/ 421104 w 11471809"/>
              <a:gd name="connsiteY0-1604" fmla="*/ 59512 h 6338874"/>
              <a:gd name="connsiteX1-1605" fmla="*/ 97254 w 11471809"/>
              <a:gd name="connsiteY1-1606" fmla="*/ 881837 h 6338874"/>
              <a:gd name="connsiteX2-1607" fmla="*/ 55979 w 11471809"/>
              <a:gd name="connsiteY2-1608" fmla="*/ 2189937 h 6338874"/>
              <a:gd name="connsiteX3-1609" fmla="*/ 78204 w 11471809"/>
              <a:gd name="connsiteY3-1610" fmla="*/ 3558362 h 6338874"/>
              <a:gd name="connsiteX4-1611" fmla="*/ 154404 w 11471809"/>
              <a:gd name="connsiteY4-1612" fmla="*/ 4358462 h 6338874"/>
              <a:gd name="connsiteX5-1613" fmla="*/ 2004 w 11471809"/>
              <a:gd name="connsiteY5-1614" fmla="*/ 5612587 h 6338874"/>
              <a:gd name="connsiteX6-1615" fmla="*/ 284578 w 11471809"/>
              <a:gd name="connsiteY6-1616" fmla="*/ 6285687 h 6338874"/>
              <a:gd name="connsiteX7-1617" fmla="*/ 843379 w 11471809"/>
              <a:gd name="connsiteY7-1618" fmla="*/ 6314262 h 6338874"/>
              <a:gd name="connsiteX8-1619" fmla="*/ 2164179 w 11471809"/>
              <a:gd name="connsiteY8-1620" fmla="*/ 6311087 h 6338874"/>
              <a:gd name="connsiteX9-1621" fmla="*/ 3856454 w 11471809"/>
              <a:gd name="connsiteY9-1622" fmla="*/ 6161862 h 6338874"/>
              <a:gd name="connsiteX10-1623" fmla="*/ 5856704 w 11471809"/>
              <a:gd name="connsiteY10-1624" fmla="*/ 6320612 h 6338874"/>
              <a:gd name="connsiteX11-1625" fmla="*/ 7034629 w 11471809"/>
              <a:gd name="connsiteY11-1626" fmla="*/ 6145987 h 6338874"/>
              <a:gd name="connsiteX12-1627" fmla="*/ 8409404 w 11471809"/>
              <a:gd name="connsiteY12-1628" fmla="*/ 6244412 h 6338874"/>
              <a:gd name="connsiteX13-1629" fmla="*/ 10209629 w 11471809"/>
              <a:gd name="connsiteY13-1630" fmla="*/ 6190437 h 6338874"/>
              <a:gd name="connsiteX14-1631" fmla="*/ 11346279 w 11471809"/>
              <a:gd name="connsiteY14-1632" fmla="*/ 6190437 h 6338874"/>
              <a:gd name="connsiteX15-1633" fmla="*/ 11339929 w 11471809"/>
              <a:gd name="connsiteY15-1634" fmla="*/ 5139512 h 6338874"/>
              <a:gd name="connsiteX16-1635" fmla="*/ 11358979 w 11471809"/>
              <a:gd name="connsiteY16-1636" fmla="*/ 4015562 h 6338874"/>
              <a:gd name="connsiteX17-1637" fmla="*/ 11387554 w 11471809"/>
              <a:gd name="connsiteY17-1638" fmla="*/ 2812237 h 6338874"/>
              <a:gd name="connsiteX18-1639" fmla="*/ 11387554 w 11471809"/>
              <a:gd name="connsiteY18-1640" fmla="*/ 1837512 h 6338874"/>
              <a:gd name="connsiteX19-1641" fmla="*/ 11466929 w 11471809"/>
              <a:gd name="connsiteY19-1642" fmla="*/ 729437 h 6338874"/>
              <a:gd name="connsiteX20-1643" fmla="*/ 11225629 w 11471809"/>
              <a:gd name="connsiteY20-1644" fmla="*/ 215087 h 6338874"/>
              <a:gd name="connsiteX21-1645" fmla="*/ 10330279 w 11471809"/>
              <a:gd name="connsiteY21-1646" fmla="*/ 421462 h 6338874"/>
              <a:gd name="connsiteX22-1647" fmla="*/ 9171404 w 11471809"/>
              <a:gd name="connsiteY22-1648" fmla="*/ 123012 h 6338874"/>
              <a:gd name="connsiteX23-1649" fmla="*/ 7888704 w 11471809"/>
              <a:gd name="connsiteY23-1650" fmla="*/ 643712 h 6338874"/>
              <a:gd name="connsiteX24-1651" fmla="*/ 6758404 w 11471809"/>
              <a:gd name="connsiteY24-1652" fmla="*/ 135712 h 6338874"/>
              <a:gd name="connsiteX25-1653" fmla="*/ 5285204 w 11471809"/>
              <a:gd name="connsiteY25-1654" fmla="*/ 719912 h 6338874"/>
              <a:gd name="connsiteX26-1655" fmla="*/ 4701004 w 11471809"/>
              <a:gd name="connsiteY26-1656" fmla="*/ 148412 h 6338874"/>
              <a:gd name="connsiteX27-1657" fmla="*/ 3316704 w 11471809"/>
              <a:gd name="connsiteY27-1658" fmla="*/ 478612 h 6338874"/>
              <a:gd name="connsiteX28-1659" fmla="*/ 2046704 w 11471809"/>
              <a:gd name="connsiteY28-1660" fmla="*/ 173812 h 6338874"/>
              <a:gd name="connsiteX29-1661" fmla="*/ 1278354 w 11471809"/>
              <a:gd name="connsiteY29-1662" fmla="*/ 72212 h 6338874"/>
              <a:gd name="connsiteX30-1663" fmla="*/ 421104 w 11471809"/>
              <a:gd name="connsiteY30-1664" fmla="*/ 59512 h 6338874"/>
              <a:gd name="connsiteX0-1665" fmla="*/ 421104 w 11471809"/>
              <a:gd name="connsiteY0-1666" fmla="*/ 59512 h 6338874"/>
              <a:gd name="connsiteX1-1667" fmla="*/ 97254 w 11471809"/>
              <a:gd name="connsiteY1-1668" fmla="*/ 881837 h 6338874"/>
              <a:gd name="connsiteX2-1669" fmla="*/ 55979 w 11471809"/>
              <a:gd name="connsiteY2-1670" fmla="*/ 2189937 h 6338874"/>
              <a:gd name="connsiteX3-1671" fmla="*/ 78204 w 11471809"/>
              <a:gd name="connsiteY3-1672" fmla="*/ 3558362 h 6338874"/>
              <a:gd name="connsiteX4-1673" fmla="*/ 154404 w 11471809"/>
              <a:gd name="connsiteY4-1674" fmla="*/ 4358462 h 6338874"/>
              <a:gd name="connsiteX5-1675" fmla="*/ 2004 w 11471809"/>
              <a:gd name="connsiteY5-1676" fmla="*/ 5612587 h 6338874"/>
              <a:gd name="connsiteX6-1677" fmla="*/ 284578 w 11471809"/>
              <a:gd name="connsiteY6-1678" fmla="*/ 6285687 h 6338874"/>
              <a:gd name="connsiteX7-1679" fmla="*/ 843379 w 11471809"/>
              <a:gd name="connsiteY7-1680" fmla="*/ 6314262 h 6338874"/>
              <a:gd name="connsiteX8-1681" fmla="*/ 2164179 w 11471809"/>
              <a:gd name="connsiteY8-1682" fmla="*/ 6311087 h 6338874"/>
              <a:gd name="connsiteX9-1683" fmla="*/ 3856454 w 11471809"/>
              <a:gd name="connsiteY9-1684" fmla="*/ 6161862 h 6338874"/>
              <a:gd name="connsiteX10-1685" fmla="*/ 5856704 w 11471809"/>
              <a:gd name="connsiteY10-1686" fmla="*/ 6320612 h 6338874"/>
              <a:gd name="connsiteX11-1687" fmla="*/ 7034629 w 11471809"/>
              <a:gd name="connsiteY11-1688" fmla="*/ 6145987 h 6338874"/>
              <a:gd name="connsiteX12-1689" fmla="*/ 8409404 w 11471809"/>
              <a:gd name="connsiteY12-1690" fmla="*/ 6244412 h 6338874"/>
              <a:gd name="connsiteX13-1691" fmla="*/ 10209629 w 11471809"/>
              <a:gd name="connsiteY13-1692" fmla="*/ 6190437 h 6338874"/>
              <a:gd name="connsiteX14-1693" fmla="*/ 11346279 w 11471809"/>
              <a:gd name="connsiteY14-1694" fmla="*/ 6190437 h 6338874"/>
              <a:gd name="connsiteX15-1695" fmla="*/ 11339929 w 11471809"/>
              <a:gd name="connsiteY15-1696" fmla="*/ 5139512 h 6338874"/>
              <a:gd name="connsiteX16-1697" fmla="*/ 11358979 w 11471809"/>
              <a:gd name="connsiteY16-1698" fmla="*/ 4015562 h 6338874"/>
              <a:gd name="connsiteX17-1699" fmla="*/ 11387554 w 11471809"/>
              <a:gd name="connsiteY17-1700" fmla="*/ 2812237 h 6338874"/>
              <a:gd name="connsiteX18-1701" fmla="*/ 11387554 w 11471809"/>
              <a:gd name="connsiteY18-1702" fmla="*/ 1837512 h 6338874"/>
              <a:gd name="connsiteX19-1703" fmla="*/ 11466929 w 11471809"/>
              <a:gd name="connsiteY19-1704" fmla="*/ 729437 h 6338874"/>
              <a:gd name="connsiteX20-1705" fmla="*/ 11225629 w 11471809"/>
              <a:gd name="connsiteY20-1706" fmla="*/ 215087 h 6338874"/>
              <a:gd name="connsiteX21-1707" fmla="*/ 10330279 w 11471809"/>
              <a:gd name="connsiteY21-1708" fmla="*/ 392887 h 6338874"/>
              <a:gd name="connsiteX22-1709" fmla="*/ 9171404 w 11471809"/>
              <a:gd name="connsiteY22-1710" fmla="*/ 123012 h 6338874"/>
              <a:gd name="connsiteX23-1711" fmla="*/ 7888704 w 11471809"/>
              <a:gd name="connsiteY23-1712" fmla="*/ 643712 h 6338874"/>
              <a:gd name="connsiteX24-1713" fmla="*/ 6758404 w 11471809"/>
              <a:gd name="connsiteY24-1714" fmla="*/ 135712 h 6338874"/>
              <a:gd name="connsiteX25-1715" fmla="*/ 5285204 w 11471809"/>
              <a:gd name="connsiteY25-1716" fmla="*/ 719912 h 6338874"/>
              <a:gd name="connsiteX26-1717" fmla="*/ 4701004 w 11471809"/>
              <a:gd name="connsiteY26-1718" fmla="*/ 148412 h 6338874"/>
              <a:gd name="connsiteX27-1719" fmla="*/ 3316704 w 11471809"/>
              <a:gd name="connsiteY27-1720" fmla="*/ 478612 h 6338874"/>
              <a:gd name="connsiteX28-1721" fmla="*/ 2046704 w 11471809"/>
              <a:gd name="connsiteY28-1722" fmla="*/ 173812 h 6338874"/>
              <a:gd name="connsiteX29-1723" fmla="*/ 1278354 w 11471809"/>
              <a:gd name="connsiteY29-1724" fmla="*/ 72212 h 6338874"/>
              <a:gd name="connsiteX30-1725" fmla="*/ 421104 w 11471809"/>
              <a:gd name="connsiteY30-1726" fmla="*/ 59512 h 6338874"/>
              <a:gd name="connsiteX0-1727" fmla="*/ 421104 w 11471809"/>
              <a:gd name="connsiteY0-1728" fmla="*/ 59512 h 6338874"/>
              <a:gd name="connsiteX1-1729" fmla="*/ 97254 w 11471809"/>
              <a:gd name="connsiteY1-1730" fmla="*/ 881837 h 6338874"/>
              <a:gd name="connsiteX2-1731" fmla="*/ 55979 w 11471809"/>
              <a:gd name="connsiteY2-1732" fmla="*/ 2189937 h 6338874"/>
              <a:gd name="connsiteX3-1733" fmla="*/ 78204 w 11471809"/>
              <a:gd name="connsiteY3-1734" fmla="*/ 3558362 h 6338874"/>
              <a:gd name="connsiteX4-1735" fmla="*/ 154404 w 11471809"/>
              <a:gd name="connsiteY4-1736" fmla="*/ 4358462 h 6338874"/>
              <a:gd name="connsiteX5-1737" fmla="*/ 2004 w 11471809"/>
              <a:gd name="connsiteY5-1738" fmla="*/ 5612587 h 6338874"/>
              <a:gd name="connsiteX6-1739" fmla="*/ 284578 w 11471809"/>
              <a:gd name="connsiteY6-1740" fmla="*/ 6285687 h 6338874"/>
              <a:gd name="connsiteX7-1741" fmla="*/ 843379 w 11471809"/>
              <a:gd name="connsiteY7-1742" fmla="*/ 6314262 h 6338874"/>
              <a:gd name="connsiteX8-1743" fmla="*/ 2164179 w 11471809"/>
              <a:gd name="connsiteY8-1744" fmla="*/ 6311087 h 6338874"/>
              <a:gd name="connsiteX9-1745" fmla="*/ 3856454 w 11471809"/>
              <a:gd name="connsiteY9-1746" fmla="*/ 6161862 h 6338874"/>
              <a:gd name="connsiteX10-1747" fmla="*/ 5856704 w 11471809"/>
              <a:gd name="connsiteY10-1748" fmla="*/ 6320612 h 6338874"/>
              <a:gd name="connsiteX11-1749" fmla="*/ 7034629 w 11471809"/>
              <a:gd name="connsiteY11-1750" fmla="*/ 6145987 h 6338874"/>
              <a:gd name="connsiteX12-1751" fmla="*/ 8409404 w 11471809"/>
              <a:gd name="connsiteY12-1752" fmla="*/ 6244412 h 6338874"/>
              <a:gd name="connsiteX13-1753" fmla="*/ 10209629 w 11471809"/>
              <a:gd name="connsiteY13-1754" fmla="*/ 6190437 h 6338874"/>
              <a:gd name="connsiteX14-1755" fmla="*/ 11346279 w 11471809"/>
              <a:gd name="connsiteY14-1756" fmla="*/ 6190437 h 6338874"/>
              <a:gd name="connsiteX15-1757" fmla="*/ 11339929 w 11471809"/>
              <a:gd name="connsiteY15-1758" fmla="*/ 5139512 h 6338874"/>
              <a:gd name="connsiteX16-1759" fmla="*/ 11358979 w 11471809"/>
              <a:gd name="connsiteY16-1760" fmla="*/ 4015562 h 6338874"/>
              <a:gd name="connsiteX17-1761" fmla="*/ 11387554 w 11471809"/>
              <a:gd name="connsiteY17-1762" fmla="*/ 2812237 h 6338874"/>
              <a:gd name="connsiteX18-1763" fmla="*/ 11387554 w 11471809"/>
              <a:gd name="connsiteY18-1764" fmla="*/ 1837512 h 6338874"/>
              <a:gd name="connsiteX19-1765" fmla="*/ 11466929 w 11471809"/>
              <a:gd name="connsiteY19-1766" fmla="*/ 729437 h 6338874"/>
              <a:gd name="connsiteX20-1767" fmla="*/ 11225629 w 11471809"/>
              <a:gd name="connsiteY20-1768" fmla="*/ 215087 h 6338874"/>
              <a:gd name="connsiteX21-1769" fmla="*/ 10339804 w 11471809"/>
              <a:gd name="connsiteY21-1770" fmla="*/ 221437 h 6338874"/>
              <a:gd name="connsiteX22-1771" fmla="*/ 9171404 w 11471809"/>
              <a:gd name="connsiteY22-1772" fmla="*/ 123012 h 6338874"/>
              <a:gd name="connsiteX23-1773" fmla="*/ 7888704 w 11471809"/>
              <a:gd name="connsiteY23-1774" fmla="*/ 643712 h 6338874"/>
              <a:gd name="connsiteX24-1775" fmla="*/ 6758404 w 11471809"/>
              <a:gd name="connsiteY24-1776" fmla="*/ 135712 h 6338874"/>
              <a:gd name="connsiteX25-1777" fmla="*/ 5285204 w 11471809"/>
              <a:gd name="connsiteY25-1778" fmla="*/ 719912 h 6338874"/>
              <a:gd name="connsiteX26-1779" fmla="*/ 4701004 w 11471809"/>
              <a:gd name="connsiteY26-1780" fmla="*/ 148412 h 6338874"/>
              <a:gd name="connsiteX27-1781" fmla="*/ 3316704 w 11471809"/>
              <a:gd name="connsiteY27-1782" fmla="*/ 478612 h 6338874"/>
              <a:gd name="connsiteX28-1783" fmla="*/ 2046704 w 11471809"/>
              <a:gd name="connsiteY28-1784" fmla="*/ 173812 h 6338874"/>
              <a:gd name="connsiteX29-1785" fmla="*/ 1278354 w 11471809"/>
              <a:gd name="connsiteY29-1786" fmla="*/ 72212 h 6338874"/>
              <a:gd name="connsiteX30-1787" fmla="*/ 421104 w 11471809"/>
              <a:gd name="connsiteY30-1788" fmla="*/ 59512 h 6338874"/>
              <a:gd name="connsiteX0-1789" fmla="*/ 421104 w 11471809"/>
              <a:gd name="connsiteY0-1790" fmla="*/ 59512 h 6338874"/>
              <a:gd name="connsiteX1-1791" fmla="*/ 97254 w 11471809"/>
              <a:gd name="connsiteY1-1792" fmla="*/ 881837 h 6338874"/>
              <a:gd name="connsiteX2-1793" fmla="*/ 55979 w 11471809"/>
              <a:gd name="connsiteY2-1794" fmla="*/ 2189937 h 6338874"/>
              <a:gd name="connsiteX3-1795" fmla="*/ 78204 w 11471809"/>
              <a:gd name="connsiteY3-1796" fmla="*/ 3558362 h 6338874"/>
              <a:gd name="connsiteX4-1797" fmla="*/ 154404 w 11471809"/>
              <a:gd name="connsiteY4-1798" fmla="*/ 4358462 h 6338874"/>
              <a:gd name="connsiteX5-1799" fmla="*/ 2004 w 11471809"/>
              <a:gd name="connsiteY5-1800" fmla="*/ 5612587 h 6338874"/>
              <a:gd name="connsiteX6-1801" fmla="*/ 284578 w 11471809"/>
              <a:gd name="connsiteY6-1802" fmla="*/ 6285687 h 6338874"/>
              <a:gd name="connsiteX7-1803" fmla="*/ 843379 w 11471809"/>
              <a:gd name="connsiteY7-1804" fmla="*/ 6314262 h 6338874"/>
              <a:gd name="connsiteX8-1805" fmla="*/ 2164179 w 11471809"/>
              <a:gd name="connsiteY8-1806" fmla="*/ 6311087 h 6338874"/>
              <a:gd name="connsiteX9-1807" fmla="*/ 3856454 w 11471809"/>
              <a:gd name="connsiteY9-1808" fmla="*/ 6161862 h 6338874"/>
              <a:gd name="connsiteX10-1809" fmla="*/ 5856704 w 11471809"/>
              <a:gd name="connsiteY10-1810" fmla="*/ 6320612 h 6338874"/>
              <a:gd name="connsiteX11-1811" fmla="*/ 7034629 w 11471809"/>
              <a:gd name="connsiteY11-1812" fmla="*/ 6145987 h 6338874"/>
              <a:gd name="connsiteX12-1813" fmla="*/ 8409404 w 11471809"/>
              <a:gd name="connsiteY12-1814" fmla="*/ 6244412 h 6338874"/>
              <a:gd name="connsiteX13-1815" fmla="*/ 10209629 w 11471809"/>
              <a:gd name="connsiteY13-1816" fmla="*/ 6190437 h 6338874"/>
              <a:gd name="connsiteX14-1817" fmla="*/ 11346279 w 11471809"/>
              <a:gd name="connsiteY14-1818" fmla="*/ 6190437 h 6338874"/>
              <a:gd name="connsiteX15-1819" fmla="*/ 11339929 w 11471809"/>
              <a:gd name="connsiteY15-1820" fmla="*/ 5139512 h 6338874"/>
              <a:gd name="connsiteX16-1821" fmla="*/ 11358979 w 11471809"/>
              <a:gd name="connsiteY16-1822" fmla="*/ 4015562 h 6338874"/>
              <a:gd name="connsiteX17-1823" fmla="*/ 11387554 w 11471809"/>
              <a:gd name="connsiteY17-1824" fmla="*/ 2812237 h 6338874"/>
              <a:gd name="connsiteX18-1825" fmla="*/ 11387554 w 11471809"/>
              <a:gd name="connsiteY18-1826" fmla="*/ 1837512 h 6338874"/>
              <a:gd name="connsiteX19-1827" fmla="*/ 11466929 w 11471809"/>
              <a:gd name="connsiteY19-1828" fmla="*/ 729437 h 6338874"/>
              <a:gd name="connsiteX20-1829" fmla="*/ 11225629 w 11471809"/>
              <a:gd name="connsiteY20-1830" fmla="*/ 215087 h 6338874"/>
              <a:gd name="connsiteX21-1831" fmla="*/ 10339804 w 11471809"/>
              <a:gd name="connsiteY21-1832" fmla="*/ 221437 h 6338874"/>
              <a:gd name="connsiteX22-1833" fmla="*/ 9171404 w 11471809"/>
              <a:gd name="connsiteY22-1834" fmla="*/ 123012 h 6338874"/>
              <a:gd name="connsiteX23-1835" fmla="*/ 7964904 w 11471809"/>
              <a:gd name="connsiteY23-1836" fmla="*/ 272237 h 6338874"/>
              <a:gd name="connsiteX24-1837" fmla="*/ 6758404 w 11471809"/>
              <a:gd name="connsiteY24-1838" fmla="*/ 135712 h 6338874"/>
              <a:gd name="connsiteX25-1839" fmla="*/ 5285204 w 11471809"/>
              <a:gd name="connsiteY25-1840" fmla="*/ 719912 h 6338874"/>
              <a:gd name="connsiteX26-1841" fmla="*/ 4701004 w 11471809"/>
              <a:gd name="connsiteY26-1842" fmla="*/ 148412 h 6338874"/>
              <a:gd name="connsiteX27-1843" fmla="*/ 3316704 w 11471809"/>
              <a:gd name="connsiteY27-1844" fmla="*/ 478612 h 6338874"/>
              <a:gd name="connsiteX28-1845" fmla="*/ 2046704 w 11471809"/>
              <a:gd name="connsiteY28-1846" fmla="*/ 173812 h 6338874"/>
              <a:gd name="connsiteX29-1847" fmla="*/ 1278354 w 11471809"/>
              <a:gd name="connsiteY29-1848" fmla="*/ 72212 h 6338874"/>
              <a:gd name="connsiteX30-1849" fmla="*/ 421104 w 11471809"/>
              <a:gd name="connsiteY30-1850" fmla="*/ 59512 h 6338874"/>
              <a:gd name="connsiteX0-1851" fmla="*/ 421104 w 11471809"/>
              <a:gd name="connsiteY0-1852" fmla="*/ 59512 h 6338874"/>
              <a:gd name="connsiteX1-1853" fmla="*/ 97254 w 11471809"/>
              <a:gd name="connsiteY1-1854" fmla="*/ 881837 h 6338874"/>
              <a:gd name="connsiteX2-1855" fmla="*/ 55979 w 11471809"/>
              <a:gd name="connsiteY2-1856" fmla="*/ 2189937 h 6338874"/>
              <a:gd name="connsiteX3-1857" fmla="*/ 78204 w 11471809"/>
              <a:gd name="connsiteY3-1858" fmla="*/ 3558362 h 6338874"/>
              <a:gd name="connsiteX4-1859" fmla="*/ 154404 w 11471809"/>
              <a:gd name="connsiteY4-1860" fmla="*/ 4358462 h 6338874"/>
              <a:gd name="connsiteX5-1861" fmla="*/ 2004 w 11471809"/>
              <a:gd name="connsiteY5-1862" fmla="*/ 5612587 h 6338874"/>
              <a:gd name="connsiteX6-1863" fmla="*/ 284578 w 11471809"/>
              <a:gd name="connsiteY6-1864" fmla="*/ 6285687 h 6338874"/>
              <a:gd name="connsiteX7-1865" fmla="*/ 843379 w 11471809"/>
              <a:gd name="connsiteY7-1866" fmla="*/ 6314262 h 6338874"/>
              <a:gd name="connsiteX8-1867" fmla="*/ 2164179 w 11471809"/>
              <a:gd name="connsiteY8-1868" fmla="*/ 6311087 h 6338874"/>
              <a:gd name="connsiteX9-1869" fmla="*/ 3856454 w 11471809"/>
              <a:gd name="connsiteY9-1870" fmla="*/ 6161862 h 6338874"/>
              <a:gd name="connsiteX10-1871" fmla="*/ 5856704 w 11471809"/>
              <a:gd name="connsiteY10-1872" fmla="*/ 6320612 h 6338874"/>
              <a:gd name="connsiteX11-1873" fmla="*/ 7034629 w 11471809"/>
              <a:gd name="connsiteY11-1874" fmla="*/ 6145987 h 6338874"/>
              <a:gd name="connsiteX12-1875" fmla="*/ 8409404 w 11471809"/>
              <a:gd name="connsiteY12-1876" fmla="*/ 6244412 h 6338874"/>
              <a:gd name="connsiteX13-1877" fmla="*/ 10209629 w 11471809"/>
              <a:gd name="connsiteY13-1878" fmla="*/ 6190437 h 6338874"/>
              <a:gd name="connsiteX14-1879" fmla="*/ 11346279 w 11471809"/>
              <a:gd name="connsiteY14-1880" fmla="*/ 6190437 h 6338874"/>
              <a:gd name="connsiteX15-1881" fmla="*/ 11339929 w 11471809"/>
              <a:gd name="connsiteY15-1882" fmla="*/ 5139512 h 6338874"/>
              <a:gd name="connsiteX16-1883" fmla="*/ 11358979 w 11471809"/>
              <a:gd name="connsiteY16-1884" fmla="*/ 4015562 h 6338874"/>
              <a:gd name="connsiteX17-1885" fmla="*/ 11387554 w 11471809"/>
              <a:gd name="connsiteY17-1886" fmla="*/ 2812237 h 6338874"/>
              <a:gd name="connsiteX18-1887" fmla="*/ 11387554 w 11471809"/>
              <a:gd name="connsiteY18-1888" fmla="*/ 1837512 h 6338874"/>
              <a:gd name="connsiteX19-1889" fmla="*/ 11466929 w 11471809"/>
              <a:gd name="connsiteY19-1890" fmla="*/ 729437 h 6338874"/>
              <a:gd name="connsiteX20-1891" fmla="*/ 11225629 w 11471809"/>
              <a:gd name="connsiteY20-1892" fmla="*/ 215087 h 6338874"/>
              <a:gd name="connsiteX21-1893" fmla="*/ 10339804 w 11471809"/>
              <a:gd name="connsiteY21-1894" fmla="*/ 221437 h 6338874"/>
              <a:gd name="connsiteX22-1895" fmla="*/ 9171404 w 11471809"/>
              <a:gd name="connsiteY22-1896" fmla="*/ 123012 h 6338874"/>
              <a:gd name="connsiteX23-1897" fmla="*/ 7964904 w 11471809"/>
              <a:gd name="connsiteY23-1898" fmla="*/ 272237 h 6338874"/>
              <a:gd name="connsiteX24-1899" fmla="*/ 6758404 w 11471809"/>
              <a:gd name="connsiteY24-1900" fmla="*/ 135712 h 6338874"/>
              <a:gd name="connsiteX25-1901" fmla="*/ 5675729 w 11471809"/>
              <a:gd name="connsiteY25-1902" fmla="*/ 291287 h 6338874"/>
              <a:gd name="connsiteX26-1903" fmla="*/ 4701004 w 11471809"/>
              <a:gd name="connsiteY26-1904" fmla="*/ 148412 h 6338874"/>
              <a:gd name="connsiteX27-1905" fmla="*/ 3316704 w 11471809"/>
              <a:gd name="connsiteY27-1906" fmla="*/ 478612 h 6338874"/>
              <a:gd name="connsiteX28-1907" fmla="*/ 2046704 w 11471809"/>
              <a:gd name="connsiteY28-1908" fmla="*/ 173812 h 6338874"/>
              <a:gd name="connsiteX29-1909" fmla="*/ 1278354 w 11471809"/>
              <a:gd name="connsiteY29-1910" fmla="*/ 72212 h 6338874"/>
              <a:gd name="connsiteX30-1911" fmla="*/ 421104 w 11471809"/>
              <a:gd name="connsiteY30-1912" fmla="*/ 59512 h 6338874"/>
              <a:gd name="connsiteX0-1913" fmla="*/ 421104 w 11471809"/>
              <a:gd name="connsiteY0-1914" fmla="*/ 59512 h 6338874"/>
              <a:gd name="connsiteX1-1915" fmla="*/ 97254 w 11471809"/>
              <a:gd name="connsiteY1-1916" fmla="*/ 881837 h 6338874"/>
              <a:gd name="connsiteX2-1917" fmla="*/ 55979 w 11471809"/>
              <a:gd name="connsiteY2-1918" fmla="*/ 2189937 h 6338874"/>
              <a:gd name="connsiteX3-1919" fmla="*/ 78204 w 11471809"/>
              <a:gd name="connsiteY3-1920" fmla="*/ 3558362 h 6338874"/>
              <a:gd name="connsiteX4-1921" fmla="*/ 154404 w 11471809"/>
              <a:gd name="connsiteY4-1922" fmla="*/ 4358462 h 6338874"/>
              <a:gd name="connsiteX5-1923" fmla="*/ 2004 w 11471809"/>
              <a:gd name="connsiteY5-1924" fmla="*/ 5612587 h 6338874"/>
              <a:gd name="connsiteX6-1925" fmla="*/ 284578 w 11471809"/>
              <a:gd name="connsiteY6-1926" fmla="*/ 6285687 h 6338874"/>
              <a:gd name="connsiteX7-1927" fmla="*/ 843379 w 11471809"/>
              <a:gd name="connsiteY7-1928" fmla="*/ 6314262 h 6338874"/>
              <a:gd name="connsiteX8-1929" fmla="*/ 2164179 w 11471809"/>
              <a:gd name="connsiteY8-1930" fmla="*/ 6311087 h 6338874"/>
              <a:gd name="connsiteX9-1931" fmla="*/ 3856454 w 11471809"/>
              <a:gd name="connsiteY9-1932" fmla="*/ 6161862 h 6338874"/>
              <a:gd name="connsiteX10-1933" fmla="*/ 5856704 w 11471809"/>
              <a:gd name="connsiteY10-1934" fmla="*/ 6320612 h 6338874"/>
              <a:gd name="connsiteX11-1935" fmla="*/ 7034629 w 11471809"/>
              <a:gd name="connsiteY11-1936" fmla="*/ 6145987 h 6338874"/>
              <a:gd name="connsiteX12-1937" fmla="*/ 8409404 w 11471809"/>
              <a:gd name="connsiteY12-1938" fmla="*/ 6244412 h 6338874"/>
              <a:gd name="connsiteX13-1939" fmla="*/ 10209629 w 11471809"/>
              <a:gd name="connsiteY13-1940" fmla="*/ 6190437 h 6338874"/>
              <a:gd name="connsiteX14-1941" fmla="*/ 11346279 w 11471809"/>
              <a:gd name="connsiteY14-1942" fmla="*/ 6190437 h 6338874"/>
              <a:gd name="connsiteX15-1943" fmla="*/ 11339929 w 11471809"/>
              <a:gd name="connsiteY15-1944" fmla="*/ 5139512 h 6338874"/>
              <a:gd name="connsiteX16-1945" fmla="*/ 11358979 w 11471809"/>
              <a:gd name="connsiteY16-1946" fmla="*/ 4015562 h 6338874"/>
              <a:gd name="connsiteX17-1947" fmla="*/ 11387554 w 11471809"/>
              <a:gd name="connsiteY17-1948" fmla="*/ 2812237 h 6338874"/>
              <a:gd name="connsiteX18-1949" fmla="*/ 11387554 w 11471809"/>
              <a:gd name="connsiteY18-1950" fmla="*/ 1837512 h 6338874"/>
              <a:gd name="connsiteX19-1951" fmla="*/ 11466929 w 11471809"/>
              <a:gd name="connsiteY19-1952" fmla="*/ 729437 h 6338874"/>
              <a:gd name="connsiteX20-1953" fmla="*/ 11225629 w 11471809"/>
              <a:gd name="connsiteY20-1954" fmla="*/ 215087 h 6338874"/>
              <a:gd name="connsiteX21-1955" fmla="*/ 10339804 w 11471809"/>
              <a:gd name="connsiteY21-1956" fmla="*/ 221437 h 6338874"/>
              <a:gd name="connsiteX22-1957" fmla="*/ 9171404 w 11471809"/>
              <a:gd name="connsiteY22-1958" fmla="*/ 123012 h 6338874"/>
              <a:gd name="connsiteX23-1959" fmla="*/ 7964904 w 11471809"/>
              <a:gd name="connsiteY23-1960" fmla="*/ 272237 h 6338874"/>
              <a:gd name="connsiteX24-1961" fmla="*/ 6758404 w 11471809"/>
              <a:gd name="connsiteY24-1962" fmla="*/ 135712 h 6338874"/>
              <a:gd name="connsiteX25-1963" fmla="*/ 5675729 w 11471809"/>
              <a:gd name="connsiteY25-1964" fmla="*/ 291287 h 6338874"/>
              <a:gd name="connsiteX26-1965" fmla="*/ 4701004 w 11471809"/>
              <a:gd name="connsiteY26-1966" fmla="*/ 148412 h 6338874"/>
              <a:gd name="connsiteX27-1967" fmla="*/ 3450054 w 11471809"/>
              <a:gd name="connsiteY27-1968" fmla="*/ 107137 h 6338874"/>
              <a:gd name="connsiteX28-1969" fmla="*/ 2046704 w 11471809"/>
              <a:gd name="connsiteY28-1970" fmla="*/ 173812 h 6338874"/>
              <a:gd name="connsiteX29-1971" fmla="*/ 1278354 w 11471809"/>
              <a:gd name="connsiteY29-1972" fmla="*/ 72212 h 6338874"/>
              <a:gd name="connsiteX30-1973" fmla="*/ 421104 w 11471809"/>
              <a:gd name="connsiteY30-1974" fmla="*/ 59512 h 6338874"/>
              <a:gd name="connsiteX0-1975" fmla="*/ 421104 w 11471809"/>
              <a:gd name="connsiteY0-1976" fmla="*/ 57172 h 6336534"/>
              <a:gd name="connsiteX1-1977" fmla="*/ 97254 w 11471809"/>
              <a:gd name="connsiteY1-1978" fmla="*/ 879497 h 6336534"/>
              <a:gd name="connsiteX2-1979" fmla="*/ 55979 w 11471809"/>
              <a:gd name="connsiteY2-1980" fmla="*/ 2187597 h 6336534"/>
              <a:gd name="connsiteX3-1981" fmla="*/ 78204 w 11471809"/>
              <a:gd name="connsiteY3-1982" fmla="*/ 3556022 h 6336534"/>
              <a:gd name="connsiteX4-1983" fmla="*/ 154404 w 11471809"/>
              <a:gd name="connsiteY4-1984" fmla="*/ 4356122 h 6336534"/>
              <a:gd name="connsiteX5-1985" fmla="*/ 2004 w 11471809"/>
              <a:gd name="connsiteY5-1986" fmla="*/ 5610247 h 6336534"/>
              <a:gd name="connsiteX6-1987" fmla="*/ 284578 w 11471809"/>
              <a:gd name="connsiteY6-1988" fmla="*/ 6283347 h 6336534"/>
              <a:gd name="connsiteX7-1989" fmla="*/ 843379 w 11471809"/>
              <a:gd name="connsiteY7-1990" fmla="*/ 6311922 h 6336534"/>
              <a:gd name="connsiteX8-1991" fmla="*/ 2164179 w 11471809"/>
              <a:gd name="connsiteY8-1992" fmla="*/ 6308747 h 6336534"/>
              <a:gd name="connsiteX9-1993" fmla="*/ 3856454 w 11471809"/>
              <a:gd name="connsiteY9-1994" fmla="*/ 6159522 h 6336534"/>
              <a:gd name="connsiteX10-1995" fmla="*/ 5856704 w 11471809"/>
              <a:gd name="connsiteY10-1996" fmla="*/ 6318272 h 6336534"/>
              <a:gd name="connsiteX11-1997" fmla="*/ 7034629 w 11471809"/>
              <a:gd name="connsiteY11-1998" fmla="*/ 6143647 h 6336534"/>
              <a:gd name="connsiteX12-1999" fmla="*/ 8409404 w 11471809"/>
              <a:gd name="connsiteY12-2000" fmla="*/ 6242072 h 6336534"/>
              <a:gd name="connsiteX13-2001" fmla="*/ 10209629 w 11471809"/>
              <a:gd name="connsiteY13-2002" fmla="*/ 6188097 h 6336534"/>
              <a:gd name="connsiteX14-2003" fmla="*/ 11346279 w 11471809"/>
              <a:gd name="connsiteY14-2004" fmla="*/ 6188097 h 6336534"/>
              <a:gd name="connsiteX15-2005" fmla="*/ 11339929 w 11471809"/>
              <a:gd name="connsiteY15-2006" fmla="*/ 5137172 h 6336534"/>
              <a:gd name="connsiteX16-2007" fmla="*/ 11358979 w 11471809"/>
              <a:gd name="connsiteY16-2008" fmla="*/ 4013222 h 6336534"/>
              <a:gd name="connsiteX17-2009" fmla="*/ 11387554 w 11471809"/>
              <a:gd name="connsiteY17-2010" fmla="*/ 2809897 h 6336534"/>
              <a:gd name="connsiteX18-2011" fmla="*/ 11387554 w 11471809"/>
              <a:gd name="connsiteY18-2012" fmla="*/ 1835172 h 6336534"/>
              <a:gd name="connsiteX19-2013" fmla="*/ 11466929 w 11471809"/>
              <a:gd name="connsiteY19-2014" fmla="*/ 727097 h 6336534"/>
              <a:gd name="connsiteX20-2015" fmla="*/ 11225629 w 11471809"/>
              <a:gd name="connsiteY20-2016" fmla="*/ 212747 h 6336534"/>
              <a:gd name="connsiteX21-2017" fmla="*/ 10339804 w 11471809"/>
              <a:gd name="connsiteY21-2018" fmla="*/ 219097 h 6336534"/>
              <a:gd name="connsiteX22-2019" fmla="*/ 9171404 w 11471809"/>
              <a:gd name="connsiteY22-2020" fmla="*/ 120672 h 6336534"/>
              <a:gd name="connsiteX23-2021" fmla="*/ 7964904 w 11471809"/>
              <a:gd name="connsiteY23-2022" fmla="*/ 269897 h 6336534"/>
              <a:gd name="connsiteX24-2023" fmla="*/ 6758404 w 11471809"/>
              <a:gd name="connsiteY24-2024" fmla="*/ 133372 h 6336534"/>
              <a:gd name="connsiteX25-2025" fmla="*/ 5675729 w 11471809"/>
              <a:gd name="connsiteY25-2026" fmla="*/ 288947 h 6336534"/>
              <a:gd name="connsiteX26-2027" fmla="*/ 4701004 w 11471809"/>
              <a:gd name="connsiteY26-2028" fmla="*/ 146072 h 6336534"/>
              <a:gd name="connsiteX27-2029" fmla="*/ 3450054 w 11471809"/>
              <a:gd name="connsiteY27-2030" fmla="*/ 104797 h 6336534"/>
              <a:gd name="connsiteX28-2031" fmla="*/ 2075279 w 11471809"/>
              <a:gd name="connsiteY28-2032" fmla="*/ 66697 h 6336534"/>
              <a:gd name="connsiteX29-2033" fmla="*/ 1278354 w 11471809"/>
              <a:gd name="connsiteY29-2034" fmla="*/ 69872 h 6336534"/>
              <a:gd name="connsiteX30-2035" fmla="*/ 421104 w 11471809"/>
              <a:gd name="connsiteY30-2036" fmla="*/ 57172 h 6336534"/>
              <a:gd name="connsiteX0-2037" fmla="*/ 97254 w 11471809"/>
              <a:gd name="connsiteY0-2038" fmla="*/ 88989 h 6273101"/>
              <a:gd name="connsiteX1-2039" fmla="*/ 97254 w 11471809"/>
              <a:gd name="connsiteY1-2040" fmla="*/ 816064 h 6273101"/>
              <a:gd name="connsiteX2-2041" fmla="*/ 55979 w 11471809"/>
              <a:gd name="connsiteY2-2042" fmla="*/ 2124164 h 6273101"/>
              <a:gd name="connsiteX3-2043" fmla="*/ 78204 w 11471809"/>
              <a:gd name="connsiteY3-2044" fmla="*/ 3492589 h 6273101"/>
              <a:gd name="connsiteX4-2045" fmla="*/ 154404 w 11471809"/>
              <a:gd name="connsiteY4-2046" fmla="*/ 4292689 h 6273101"/>
              <a:gd name="connsiteX5-2047" fmla="*/ 2004 w 11471809"/>
              <a:gd name="connsiteY5-2048" fmla="*/ 5546814 h 6273101"/>
              <a:gd name="connsiteX6-2049" fmla="*/ 284578 w 11471809"/>
              <a:gd name="connsiteY6-2050" fmla="*/ 6219914 h 6273101"/>
              <a:gd name="connsiteX7-2051" fmla="*/ 843379 w 11471809"/>
              <a:gd name="connsiteY7-2052" fmla="*/ 6248489 h 6273101"/>
              <a:gd name="connsiteX8-2053" fmla="*/ 2164179 w 11471809"/>
              <a:gd name="connsiteY8-2054" fmla="*/ 6245314 h 6273101"/>
              <a:gd name="connsiteX9-2055" fmla="*/ 3856454 w 11471809"/>
              <a:gd name="connsiteY9-2056" fmla="*/ 6096089 h 6273101"/>
              <a:gd name="connsiteX10-2057" fmla="*/ 5856704 w 11471809"/>
              <a:gd name="connsiteY10-2058" fmla="*/ 6254839 h 6273101"/>
              <a:gd name="connsiteX11-2059" fmla="*/ 7034629 w 11471809"/>
              <a:gd name="connsiteY11-2060" fmla="*/ 6080214 h 6273101"/>
              <a:gd name="connsiteX12-2061" fmla="*/ 8409404 w 11471809"/>
              <a:gd name="connsiteY12-2062" fmla="*/ 6178639 h 6273101"/>
              <a:gd name="connsiteX13-2063" fmla="*/ 10209629 w 11471809"/>
              <a:gd name="connsiteY13-2064" fmla="*/ 6124664 h 6273101"/>
              <a:gd name="connsiteX14-2065" fmla="*/ 11346279 w 11471809"/>
              <a:gd name="connsiteY14-2066" fmla="*/ 6124664 h 6273101"/>
              <a:gd name="connsiteX15-2067" fmla="*/ 11339929 w 11471809"/>
              <a:gd name="connsiteY15-2068" fmla="*/ 5073739 h 6273101"/>
              <a:gd name="connsiteX16-2069" fmla="*/ 11358979 w 11471809"/>
              <a:gd name="connsiteY16-2070" fmla="*/ 3949789 h 6273101"/>
              <a:gd name="connsiteX17-2071" fmla="*/ 11387554 w 11471809"/>
              <a:gd name="connsiteY17-2072" fmla="*/ 2746464 h 6273101"/>
              <a:gd name="connsiteX18-2073" fmla="*/ 11387554 w 11471809"/>
              <a:gd name="connsiteY18-2074" fmla="*/ 1771739 h 6273101"/>
              <a:gd name="connsiteX19-2075" fmla="*/ 11466929 w 11471809"/>
              <a:gd name="connsiteY19-2076" fmla="*/ 663664 h 6273101"/>
              <a:gd name="connsiteX20-2077" fmla="*/ 11225629 w 11471809"/>
              <a:gd name="connsiteY20-2078" fmla="*/ 149314 h 6273101"/>
              <a:gd name="connsiteX21-2079" fmla="*/ 10339804 w 11471809"/>
              <a:gd name="connsiteY21-2080" fmla="*/ 155664 h 6273101"/>
              <a:gd name="connsiteX22-2081" fmla="*/ 9171404 w 11471809"/>
              <a:gd name="connsiteY22-2082" fmla="*/ 57239 h 6273101"/>
              <a:gd name="connsiteX23-2083" fmla="*/ 7964904 w 11471809"/>
              <a:gd name="connsiteY23-2084" fmla="*/ 206464 h 6273101"/>
              <a:gd name="connsiteX24-2085" fmla="*/ 6758404 w 11471809"/>
              <a:gd name="connsiteY24-2086" fmla="*/ 69939 h 6273101"/>
              <a:gd name="connsiteX25-2087" fmla="*/ 5675729 w 11471809"/>
              <a:gd name="connsiteY25-2088" fmla="*/ 225514 h 6273101"/>
              <a:gd name="connsiteX26-2089" fmla="*/ 4701004 w 11471809"/>
              <a:gd name="connsiteY26-2090" fmla="*/ 82639 h 6273101"/>
              <a:gd name="connsiteX27-2091" fmla="*/ 3450054 w 11471809"/>
              <a:gd name="connsiteY27-2092" fmla="*/ 41364 h 6273101"/>
              <a:gd name="connsiteX28-2093" fmla="*/ 2075279 w 11471809"/>
              <a:gd name="connsiteY28-2094" fmla="*/ 3264 h 6273101"/>
              <a:gd name="connsiteX29-2095" fmla="*/ 1278354 w 11471809"/>
              <a:gd name="connsiteY29-2096" fmla="*/ 6439 h 6273101"/>
              <a:gd name="connsiteX30-2097" fmla="*/ 97254 w 11471809"/>
              <a:gd name="connsiteY30-2098" fmla="*/ 88989 h 6273101"/>
              <a:gd name="connsiteX0-2099" fmla="*/ 130234 w 11504789"/>
              <a:gd name="connsiteY0-2100" fmla="*/ 88989 h 6273101"/>
              <a:gd name="connsiteX1-2101" fmla="*/ 25459 w 11504789"/>
              <a:gd name="connsiteY1-2102" fmla="*/ 835114 h 6273101"/>
              <a:gd name="connsiteX2-2103" fmla="*/ 88959 w 11504789"/>
              <a:gd name="connsiteY2-2104" fmla="*/ 2124164 h 6273101"/>
              <a:gd name="connsiteX3-2105" fmla="*/ 111184 w 11504789"/>
              <a:gd name="connsiteY3-2106" fmla="*/ 3492589 h 6273101"/>
              <a:gd name="connsiteX4-2107" fmla="*/ 187384 w 11504789"/>
              <a:gd name="connsiteY4-2108" fmla="*/ 4292689 h 6273101"/>
              <a:gd name="connsiteX5-2109" fmla="*/ 34984 w 11504789"/>
              <a:gd name="connsiteY5-2110" fmla="*/ 5546814 h 6273101"/>
              <a:gd name="connsiteX6-2111" fmla="*/ 317558 w 11504789"/>
              <a:gd name="connsiteY6-2112" fmla="*/ 6219914 h 6273101"/>
              <a:gd name="connsiteX7-2113" fmla="*/ 876359 w 11504789"/>
              <a:gd name="connsiteY7-2114" fmla="*/ 6248489 h 6273101"/>
              <a:gd name="connsiteX8-2115" fmla="*/ 2197159 w 11504789"/>
              <a:gd name="connsiteY8-2116" fmla="*/ 6245314 h 6273101"/>
              <a:gd name="connsiteX9-2117" fmla="*/ 3889434 w 11504789"/>
              <a:gd name="connsiteY9-2118" fmla="*/ 6096089 h 6273101"/>
              <a:gd name="connsiteX10-2119" fmla="*/ 5889684 w 11504789"/>
              <a:gd name="connsiteY10-2120" fmla="*/ 6254839 h 6273101"/>
              <a:gd name="connsiteX11-2121" fmla="*/ 7067609 w 11504789"/>
              <a:gd name="connsiteY11-2122" fmla="*/ 6080214 h 6273101"/>
              <a:gd name="connsiteX12-2123" fmla="*/ 8442384 w 11504789"/>
              <a:gd name="connsiteY12-2124" fmla="*/ 6178639 h 6273101"/>
              <a:gd name="connsiteX13-2125" fmla="*/ 10242609 w 11504789"/>
              <a:gd name="connsiteY13-2126" fmla="*/ 6124664 h 6273101"/>
              <a:gd name="connsiteX14-2127" fmla="*/ 11379259 w 11504789"/>
              <a:gd name="connsiteY14-2128" fmla="*/ 6124664 h 6273101"/>
              <a:gd name="connsiteX15-2129" fmla="*/ 11372909 w 11504789"/>
              <a:gd name="connsiteY15-2130" fmla="*/ 5073739 h 6273101"/>
              <a:gd name="connsiteX16-2131" fmla="*/ 11391959 w 11504789"/>
              <a:gd name="connsiteY16-2132" fmla="*/ 3949789 h 6273101"/>
              <a:gd name="connsiteX17-2133" fmla="*/ 11420534 w 11504789"/>
              <a:gd name="connsiteY17-2134" fmla="*/ 2746464 h 6273101"/>
              <a:gd name="connsiteX18-2135" fmla="*/ 11420534 w 11504789"/>
              <a:gd name="connsiteY18-2136" fmla="*/ 1771739 h 6273101"/>
              <a:gd name="connsiteX19-2137" fmla="*/ 11499909 w 11504789"/>
              <a:gd name="connsiteY19-2138" fmla="*/ 663664 h 6273101"/>
              <a:gd name="connsiteX20-2139" fmla="*/ 11258609 w 11504789"/>
              <a:gd name="connsiteY20-2140" fmla="*/ 149314 h 6273101"/>
              <a:gd name="connsiteX21-2141" fmla="*/ 10372784 w 11504789"/>
              <a:gd name="connsiteY21-2142" fmla="*/ 155664 h 6273101"/>
              <a:gd name="connsiteX22-2143" fmla="*/ 9204384 w 11504789"/>
              <a:gd name="connsiteY22-2144" fmla="*/ 57239 h 6273101"/>
              <a:gd name="connsiteX23-2145" fmla="*/ 7997884 w 11504789"/>
              <a:gd name="connsiteY23-2146" fmla="*/ 206464 h 6273101"/>
              <a:gd name="connsiteX24-2147" fmla="*/ 6791384 w 11504789"/>
              <a:gd name="connsiteY24-2148" fmla="*/ 69939 h 6273101"/>
              <a:gd name="connsiteX25-2149" fmla="*/ 5708709 w 11504789"/>
              <a:gd name="connsiteY25-2150" fmla="*/ 225514 h 6273101"/>
              <a:gd name="connsiteX26-2151" fmla="*/ 4733984 w 11504789"/>
              <a:gd name="connsiteY26-2152" fmla="*/ 82639 h 6273101"/>
              <a:gd name="connsiteX27-2153" fmla="*/ 3483034 w 11504789"/>
              <a:gd name="connsiteY27-2154" fmla="*/ 41364 h 6273101"/>
              <a:gd name="connsiteX28-2155" fmla="*/ 2108259 w 11504789"/>
              <a:gd name="connsiteY28-2156" fmla="*/ 3264 h 6273101"/>
              <a:gd name="connsiteX29-2157" fmla="*/ 1311334 w 11504789"/>
              <a:gd name="connsiteY29-2158" fmla="*/ 6439 h 6273101"/>
              <a:gd name="connsiteX30-2159" fmla="*/ 130234 w 11504789"/>
              <a:gd name="connsiteY30-2160" fmla="*/ 88989 h 6273101"/>
              <a:gd name="connsiteX0-2161" fmla="*/ 97254 w 11471809"/>
              <a:gd name="connsiteY0-2162" fmla="*/ 88989 h 6273101"/>
              <a:gd name="connsiteX1-2163" fmla="*/ 68679 w 11471809"/>
              <a:gd name="connsiteY1-2164" fmla="*/ 835114 h 6273101"/>
              <a:gd name="connsiteX2-2165" fmla="*/ 55979 w 11471809"/>
              <a:gd name="connsiteY2-2166" fmla="*/ 2124164 h 6273101"/>
              <a:gd name="connsiteX3-2167" fmla="*/ 78204 w 11471809"/>
              <a:gd name="connsiteY3-2168" fmla="*/ 3492589 h 6273101"/>
              <a:gd name="connsiteX4-2169" fmla="*/ 154404 w 11471809"/>
              <a:gd name="connsiteY4-2170" fmla="*/ 4292689 h 6273101"/>
              <a:gd name="connsiteX5-2171" fmla="*/ 2004 w 11471809"/>
              <a:gd name="connsiteY5-2172" fmla="*/ 5546814 h 6273101"/>
              <a:gd name="connsiteX6-2173" fmla="*/ 284578 w 11471809"/>
              <a:gd name="connsiteY6-2174" fmla="*/ 6219914 h 6273101"/>
              <a:gd name="connsiteX7-2175" fmla="*/ 843379 w 11471809"/>
              <a:gd name="connsiteY7-2176" fmla="*/ 6248489 h 6273101"/>
              <a:gd name="connsiteX8-2177" fmla="*/ 2164179 w 11471809"/>
              <a:gd name="connsiteY8-2178" fmla="*/ 6245314 h 6273101"/>
              <a:gd name="connsiteX9-2179" fmla="*/ 3856454 w 11471809"/>
              <a:gd name="connsiteY9-2180" fmla="*/ 6096089 h 6273101"/>
              <a:gd name="connsiteX10-2181" fmla="*/ 5856704 w 11471809"/>
              <a:gd name="connsiteY10-2182" fmla="*/ 6254839 h 6273101"/>
              <a:gd name="connsiteX11-2183" fmla="*/ 7034629 w 11471809"/>
              <a:gd name="connsiteY11-2184" fmla="*/ 6080214 h 6273101"/>
              <a:gd name="connsiteX12-2185" fmla="*/ 8409404 w 11471809"/>
              <a:gd name="connsiteY12-2186" fmla="*/ 6178639 h 6273101"/>
              <a:gd name="connsiteX13-2187" fmla="*/ 10209629 w 11471809"/>
              <a:gd name="connsiteY13-2188" fmla="*/ 6124664 h 6273101"/>
              <a:gd name="connsiteX14-2189" fmla="*/ 11346279 w 11471809"/>
              <a:gd name="connsiteY14-2190" fmla="*/ 6124664 h 6273101"/>
              <a:gd name="connsiteX15-2191" fmla="*/ 11339929 w 11471809"/>
              <a:gd name="connsiteY15-2192" fmla="*/ 5073739 h 6273101"/>
              <a:gd name="connsiteX16-2193" fmla="*/ 11358979 w 11471809"/>
              <a:gd name="connsiteY16-2194" fmla="*/ 3949789 h 6273101"/>
              <a:gd name="connsiteX17-2195" fmla="*/ 11387554 w 11471809"/>
              <a:gd name="connsiteY17-2196" fmla="*/ 2746464 h 6273101"/>
              <a:gd name="connsiteX18-2197" fmla="*/ 11387554 w 11471809"/>
              <a:gd name="connsiteY18-2198" fmla="*/ 1771739 h 6273101"/>
              <a:gd name="connsiteX19-2199" fmla="*/ 11466929 w 11471809"/>
              <a:gd name="connsiteY19-2200" fmla="*/ 663664 h 6273101"/>
              <a:gd name="connsiteX20-2201" fmla="*/ 11225629 w 11471809"/>
              <a:gd name="connsiteY20-2202" fmla="*/ 149314 h 6273101"/>
              <a:gd name="connsiteX21-2203" fmla="*/ 10339804 w 11471809"/>
              <a:gd name="connsiteY21-2204" fmla="*/ 155664 h 6273101"/>
              <a:gd name="connsiteX22-2205" fmla="*/ 9171404 w 11471809"/>
              <a:gd name="connsiteY22-2206" fmla="*/ 57239 h 6273101"/>
              <a:gd name="connsiteX23-2207" fmla="*/ 7964904 w 11471809"/>
              <a:gd name="connsiteY23-2208" fmla="*/ 206464 h 6273101"/>
              <a:gd name="connsiteX24-2209" fmla="*/ 6758404 w 11471809"/>
              <a:gd name="connsiteY24-2210" fmla="*/ 69939 h 6273101"/>
              <a:gd name="connsiteX25-2211" fmla="*/ 5675729 w 11471809"/>
              <a:gd name="connsiteY25-2212" fmla="*/ 225514 h 6273101"/>
              <a:gd name="connsiteX26-2213" fmla="*/ 4701004 w 11471809"/>
              <a:gd name="connsiteY26-2214" fmla="*/ 82639 h 6273101"/>
              <a:gd name="connsiteX27-2215" fmla="*/ 3450054 w 11471809"/>
              <a:gd name="connsiteY27-2216" fmla="*/ 41364 h 6273101"/>
              <a:gd name="connsiteX28-2217" fmla="*/ 2075279 w 11471809"/>
              <a:gd name="connsiteY28-2218" fmla="*/ 3264 h 6273101"/>
              <a:gd name="connsiteX29-2219" fmla="*/ 1278354 w 11471809"/>
              <a:gd name="connsiteY29-2220" fmla="*/ 6439 h 6273101"/>
              <a:gd name="connsiteX30-2221" fmla="*/ 97254 w 11471809"/>
              <a:gd name="connsiteY30-2222" fmla="*/ 88989 h 6273101"/>
              <a:gd name="connsiteX0-2223" fmla="*/ 100013 w 11474568"/>
              <a:gd name="connsiteY0-2224" fmla="*/ 88989 h 6273101"/>
              <a:gd name="connsiteX1-2225" fmla="*/ 71438 w 11474568"/>
              <a:gd name="connsiteY1-2226" fmla="*/ 835114 h 6273101"/>
              <a:gd name="connsiteX2-2227" fmla="*/ 153988 w 11474568"/>
              <a:gd name="connsiteY2-2228" fmla="*/ 2124164 h 6273101"/>
              <a:gd name="connsiteX3-2229" fmla="*/ 80963 w 11474568"/>
              <a:gd name="connsiteY3-2230" fmla="*/ 3492589 h 6273101"/>
              <a:gd name="connsiteX4-2231" fmla="*/ 157163 w 11474568"/>
              <a:gd name="connsiteY4-2232" fmla="*/ 4292689 h 6273101"/>
              <a:gd name="connsiteX5-2233" fmla="*/ 4763 w 11474568"/>
              <a:gd name="connsiteY5-2234" fmla="*/ 5546814 h 6273101"/>
              <a:gd name="connsiteX6-2235" fmla="*/ 287337 w 11474568"/>
              <a:gd name="connsiteY6-2236" fmla="*/ 6219914 h 6273101"/>
              <a:gd name="connsiteX7-2237" fmla="*/ 846138 w 11474568"/>
              <a:gd name="connsiteY7-2238" fmla="*/ 6248489 h 6273101"/>
              <a:gd name="connsiteX8-2239" fmla="*/ 2166938 w 11474568"/>
              <a:gd name="connsiteY8-2240" fmla="*/ 6245314 h 6273101"/>
              <a:gd name="connsiteX9-2241" fmla="*/ 3859213 w 11474568"/>
              <a:gd name="connsiteY9-2242" fmla="*/ 6096089 h 6273101"/>
              <a:gd name="connsiteX10-2243" fmla="*/ 5859463 w 11474568"/>
              <a:gd name="connsiteY10-2244" fmla="*/ 6254839 h 6273101"/>
              <a:gd name="connsiteX11-2245" fmla="*/ 7037388 w 11474568"/>
              <a:gd name="connsiteY11-2246" fmla="*/ 6080214 h 6273101"/>
              <a:gd name="connsiteX12-2247" fmla="*/ 8412163 w 11474568"/>
              <a:gd name="connsiteY12-2248" fmla="*/ 6178639 h 6273101"/>
              <a:gd name="connsiteX13-2249" fmla="*/ 10212388 w 11474568"/>
              <a:gd name="connsiteY13-2250" fmla="*/ 6124664 h 6273101"/>
              <a:gd name="connsiteX14-2251" fmla="*/ 11349038 w 11474568"/>
              <a:gd name="connsiteY14-2252" fmla="*/ 6124664 h 6273101"/>
              <a:gd name="connsiteX15-2253" fmla="*/ 11342688 w 11474568"/>
              <a:gd name="connsiteY15-2254" fmla="*/ 5073739 h 6273101"/>
              <a:gd name="connsiteX16-2255" fmla="*/ 11361738 w 11474568"/>
              <a:gd name="connsiteY16-2256" fmla="*/ 3949789 h 6273101"/>
              <a:gd name="connsiteX17-2257" fmla="*/ 11390313 w 11474568"/>
              <a:gd name="connsiteY17-2258" fmla="*/ 2746464 h 6273101"/>
              <a:gd name="connsiteX18-2259" fmla="*/ 11390313 w 11474568"/>
              <a:gd name="connsiteY18-2260" fmla="*/ 1771739 h 6273101"/>
              <a:gd name="connsiteX19-2261" fmla="*/ 11469688 w 11474568"/>
              <a:gd name="connsiteY19-2262" fmla="*/ 663664 h 6273101"/>
              <a:gd name="connsiteX20-2263" fmla="*/ 11228388 w 11474568"/>
              <a:gd name="connsiteY20-2264" fmla="*/ 149314 h 6273101"/>
              <a:gd name="connsiteX21-2265" fmla="*/ 10342563 w 11474568"/>
              <a:gd name="connsiteY21-2266" fmla="*/ 155664 h 6273101"/>
              <a:gd name="connsiteX22-2267" fmla="*/ 9174163 w 11474568"/>
              <a:gd name="connsiteY22-2268" fmla="*/ 57239 h 6273101"/>
              <a:gd name="connsiteX23-2269" fmla="*/ 7967663 w 11474568"/>
              <a:gd name="connsiteY23-2270" fmla="*/ 206464 h 6273101"/>
              <a:gd name="connsiteX24-2271" fmla="*/ 6761163 w 11474568"/>
              <a:gd name="connsiteY24-2272" fmla="*/ 69939 h 6273101"/>
              <a:gd name="connsiteX25-2273" fmla="*/ 5678488 w 11474568"/>
              <a:gd name="connsiteY25-2274" fmla="*/ 225514 h 6273101"/>
              <a:gd name="connsiteX26-2275" fmla="*/ 4703763 w 11474568"/>
              <a:gd name="connsiteY26-2276" fmla="*/ 82639 h 6273101"/>
              <a:gd name="connsiteX27-2277" fmla="*/ 3452813 w 11474568"/>
              <a:gd name="connsiteY27-2278" fmla="*/ 41364 h 6273101"/>
              <a:gd name="connsiteX28-2279" fmla="*/ 2078038 w 11474568"/>
              <a:gd name="connsiteY28-2280" fmla="*/ 3264 h 6273101"/>
              <a:gd name="connsiteX29-2281" fmla="*/ 1281113 w 11474568"/>
              <a:gd name="connsiteY29-2282" fmla="*/ 6439 h 6273101"/>
              <a:gd name="connsiteX30-2283" fmla="*/ 100013 w 11474568"/>
              <a:gd name="connsiteY30-2284" fmla="*/ 88989 h 6273101"/>
              <a:gd name="connsiteX0-2285" fmla="*/ 97254 w 11471809"/>
              <a:gd name="connsiteY0-2286" fmla="*/ 88989 h 6273101"/>
              <a:gd name="connsiteX1-2287" fmla="*/ 68679 w 11471809"/>
              <a:gd name="connsiteY1-2288" fmla="*/ 835114 h 6273101"/>
              <a:gd name="connsiteX2-2289" fmla="*/ 8354 w 11471809"/>
              <a:gd name="connsiteY2-2290" fmla="*/ 2124164 h 6273101"/>
              <a:gd name="connsiteX3-2291" fmla="*/ 78204 w 11471809"/>
              <a:gd name="connsiteY3-2292" fmla="*/ 3492589 h 6273101"/>
              <a:gd name="connsiteX4-2293" fmla="*/ 154404 w 11471809"/>
              <a:gd name="connsiteY4-2294" fmla="*/ 4292689 h 6273101"/>
              <a:gd name="connsiteX5-2295" fmla="*/ 2004 w 11471809"/>
              <a:gd name="connsiteY5-2296" fmla="*/ 5546814 h 6273101"/>
              <a:gd name="connsiteX6-2297" fmla="*/ 284578 w 11471809"/>
              <a:gd name="connsiteY6-2298" fmla="*/ 6219914 h 6273101"/>
              <a:gd name="connsiteX7-2299" fmla="*/ 843379 w 11471809"/>
              <a:gd name="connsiteY7-2300" fmla="*/ 6248489 h 6273101"/>
              <a:gd name="connsiteX8-2301" fmla="*/ 2164179 w 11471809"/>
              <a:gd name="connsiteY8-2302" fmla="*/ 6245314 h 6273101"/>
              <a:gd name="connsiteX9-2303" fmla="*/ 3856454 w 11471809"/>
              <a:gd name="connsiteY9-2304" fmla="*/ 6096089 h 6273101"/>
              <a:gd name="connsiteX10-2305" fmla="*/ 5856704 w 11471809"/>
              <a:gd name="connsiteY10-2306" fmla="*/ 6254839 h 6273101"/>
              <a:gd name="connsiteX11-2307" fmla="*/ 7034629 w 11471809"/>
              <a:gd name="connsiteY11-2308" fmla="*/ 6080214 h 6273101"/>
              <a:gd name="connsiteX12-2309" fmla="*/ 8409404 w 11471809"/>
              <a:gd name="connsiteY12-2310" fmla="*/ 6178639 h 6273101"/>
              <a:gd name="connsiteX13-2311" fmla="*/ 10209629 w 11471809"/>
              <a:gd name="connsiteY13-2312" fmla="*/ 6124664 h 6273101"/>
              <a:gd name="connsiteX14-2313" fmla="*/ 11346279 w 11471809"/>
              <a:gd name="connsiteY14-2314" fmla="*/ 6124664 h 6273101"/>
              <a:gd name="connsiteX15-2315" fmla="*/ 11339929 w 11471809"/>
              <a:gd name="connsiteY15-2316" fmla="*/ 5073739 h 6273101"/>
              <a:gd name="connsiteX16-2317" fmla="*/ 11358979 w 11471809"/>
              <a:gd name="connsiteY16-2318" fmla="*/ 3949789 h 6273101"/>
              <a:gd name="connsiteX17-2319" fmla="*/ 11387554 w 11471809"/>
              <a:gd name="connsiteY17-2320" fmla="*/ 2746464 h 6273101"/>
              <a:gd name="connsiteX18-2321" fmla="*/ 11387554 w 11471809"/>
              <a:gd name="connsiteY18-2322" fmla="*/ 1771739 h 6273101"/>
              <a:gd name="connsiteX19-2323" fmla="*/ 11466929 w 11471809"/>
              <a:gd name="connsiteY19-2324" fmla="*/ 663664 h 6273101"/>
              <a:gd name="connsiteX20-2325" fmla="*/ 11225629 w 11471809"/>
              <a:gd name="connsiteY20-2326" fmla="*/ 149314 h 6273101"/>
              <a:gd name="connsiteX21-2327" fmla="*/ 10339804 w 11471809"/>
              <a:gd name="connsiteY21-2328" fmla="*/ 155664 h 6273101"/>
              <a:gd name="connsiteX22-2329" fmla="*/ 9171404 w 11471809"/>
              <a:gd name="connsiteY22-2330" fmla="*/ 57239 h 6273101"/>
              <a:gd name="connsiteX23-2331" fmla="*/ 7964904 w 11471809"/>
              <a:gd name="connsiteY23-2332" fmla="*/ 206464 h 6273101"/>
              <a:gd name="connsiteX24-2333" fmla="*/ 6758404 w 11471809"/>
              <a:gd name="connsiteY24-2334" fmla="*/ 69939 h 6273101"/>
              <a:gd name="connsiteX25-2335" fmla="*/ 5675729 w 11471809"/>
              <a:gd name="connsiteY25-2336" fmla="*/ 225514 h 6273101"/>
              <a:gd name="connsiteX26-2337" fmla="*/ 4701004 w 11471809"/>
              <a:gd name="connsiteY26-2338" fmla="*/ 82639 h 6273101"/>
              <a:gd name="connsiteX27-2339" fmla="*/ 3450054 w 11471809"/>
              <a:gd name="connsiteY27-2340" fmla="*/ 41364 h 6273101"/>
              <a:gd name="connsiteX28-2341" fmla="*/ 2075279 w 11471809"/>
              <a:gd name="connsiteY28-2342" fmla="*/ 3264 h 6273101"/>
              <a:gd name="connsiteX29-2343" fmla="*/ 1278354 w 11471809"/>
              <a:gd name="connsiteY29-2344" fmla="*/ 6439 h 6273101"/>
              <a:gd name="connsiteX30-2345" fmla="*/ 97254 w 11471809"/>
              <a:gd name="connsiteY30-2346" fmla="*/ 88989 h 6273101"/>
              <a:gd name="connsiteX0-2347" fmla="*/ 106559 w 11481114"/>
              <a:gd name="connsiteY0-2348" fmla="*/ 88989 h 6273101"/>
              <a:gd name="connsiteX1-2349" fmla="*/ 77984 w 11481114"/>
              <a:gd name="connsiteY1-2350" fmla="*/ 835114 h 6273101"/>
              <a:gd name="connsiteX2-2351" fmla="*/ 17659 w 11481114"/>
              <a:gd name="connsiteY2-2352" fmla="*/ 2124164 h 6273101"/>
              <a:gd name="connsiteX3-2353" fmla="*/ 87509 w 11481114"/>
              <a:gd name="connsiteY3-2354" fmla="*/ 3492589 h 6273101"/>
              <a:gd name="connsiteX4-2355" fmla="*/ 58934 w 11481114"/>
              <a:gd name="connsiteY4-2356" fmla="*/ 4283164 h 6273101"/>
              <a:gd name="connsiteX5-2357" fmla="*/ 11309 w 11481114"/>
              <a:gd name="connsiteY5-2358" fmla="*/ 5546814 h 6273101"/>
              <a:gd name="connsiteX6-2359" fmla="*/ 293883 w 11481114"/>
              <a:gd name="connsiteY6-2360" fmla="*/ 6219914 h 6273101"/>
              <a:gd name="connsiteX7-2361" fmla="*/ 852684 w 11481114"/>
              <a:gd name="connsiteY7-2362" fmla="*/ 6248489 h 6273101"/>
              <a:gd name="connsiteX8-2363" fmla="*/ 2173484 w 11481114"/>
              <a:gd name="connsiteY8-2364" fmla="*/ 6245314 h 6273101"/>
              <a:gd name="connsiteX9-2365" fmla="*/ 3865759 w 11481114"/>
              <a:gd name="connsiteY9-2366" fmla="*/ 6096089 h 6273101"/>
              <a:gd name="connsiteX10-2367" fmla="*/ 5866009 w 11481114"/>
              <a:gd name="connsiteY10-2368" fmla="*/ 6254839 h 6273101"/>
              <a:gd name="connsiteX11-2369" fmla="*/ 7043934 w 11481114"/>
              <a:gd name="connsiteY11-2370" fmla="*/ 6080214 h 6273101"/>
              <a:gd name="connsiteX12-2371" fmla="*/ 8418709 w 11481114"/>
              <a:gd name="connsiteY12-2372" fmla="*/ 6178639 h 6273101"/>
              <a:gd name="connsiteX13-2373" fmla="*/ 10218934 w 11481114"/>
              <a:gd name="connsiteY13-2374" fmla="*/ 6124664 h 6273101"/>
              <a:gd name="connsiteX14-2375" fmla="*/ 11355584 w 11481114"/>
              <a:gd name="connsiteY14-2376" fmla="*/ 6124664 h 6273101"/>
              <a:gd name="connsiteX15-2377" fmla="*/ 11349234 w 11481114"/>
              <a:gd name="connsiteY15-2378" fmla="*/ 5073739 h 6273101"/>
              <a:gd name="connsiteX16-2379" fmla="*/ 11368284 w 11481114"/>
              <a:gd name="connsiteY16-2380" fmla="*/ 3949789 h 6273101"/>
              <a:gd name="connsiteX17-2381" fmla="*/ 11396859 w 11481114"/>
              <a:gd name="connsiteY17-2382" fmla="*/ 2746464 h 6273101"/>
              <a:gd name="connsiteX18-2383" fmla="*/ 11396859 w 11481114"/>
              <a:gd name="connsiteY18-2384" fmla="*/ 1771739 h 6273101"/>
              <a:gd name="connsiteX19-2385" fmla="*/ 11476234 w 11481114"/>
              <a:gd name="connsiteY19-2386" fmla="*/ 663664 h 6273101"/>
              <a:gd name="connsiteX20-2387" fmla="*/ 11234934 w 11481114"/>
              <a:gd name="connsiteY20-2388" fmla="*/ 149314 h 6273101"/>
              <a:gd name="connsiteX21-2389" fmla="*/ 10349109 w 11481114"/>
              <a:gd name="connsiteY21-2390" fmla="*/ 155664 h 6273101"/>
              <a:gd name="connsiteX22-2391" fmla="*/ 9180709 w 11481114"/>
              <a:gd name="connsiteY22-2392" fmla="*/ 57239 h 6273101"/>
              <a:gd name="connsiteX23-2393" fmla="*/ 7974209 w 11481114"/>
              <a:gd name="connsiteY23-2394" fmla="*/ 206464 h 6273101"/>
              <a:gd name="connsiteX24-2395" fmla="*/ 6767709 w 11481114"/>
              <a:gd name="connsiteY24-2396" fmla="*/ 69939 h 6273101"/>
              <a:gd name="connsiteX25-2397" fmla="*/ 5685034 w 11481114"/>
              <a:gd name="connsiteY25-2398" fmla="*/ 225514 h 6273101"/>
              <a:gd name="connsiteX26-2399" fmla="*/ 4710309 w 11481114"/>
              <a:gd name="connsiteY26-2400" fmla="*/ 82639 h 6273101"/>
              <a:gd name="connsiteX27-2401" fmla="*/ 3459359 w 11481114"/>
              <a:gd name="connsiteY27-2402" fmla="*/ 41364 h 6273101"/>
              <a:gd name="connsiteX28-2403" fmla="*/ 2084584 w 11481114"/>
              <a:gd name="connsiteY28-2404" fmla="*/ 3264 h 6273101"/>
              <a:gd name="connsiteX29-2405" fmla="*/ 1287659 w 11481114"/>
              <a:gd name="connsiteY29-2406" fmla="*/ 6439 h 6273101"/>
              <a:gd name="connsiteX30-2407" fmla="*/ 106559 w 11481114"/>
              <a:gd name="connsiteY30-2408" fmla="*/ 88989 h 6273101"/>
              <a:gd name="connsiteX0-2409" fmla="*/ 97677 w 11472232"/>
              <a:gd name="connsiteY0-2410" fmla="*/ 88989 h 6261105"/>
              <a:gd name="connsiteX1-2411" fmla="*/ 69102 w 11472232"/>
              <a:gd name="connsiteY1-2412" fmla="*/ 835114 h 6261105"/>
              <a:gd name="connsiteX2-2413" fmla="*/ 8777 w 11472232"/>
              <a:gd name="connsiteY2-2414" fmla="*/ 2124164 h 6261105"/>
              <a:gd name="connsiteX3-2415" fmla="*/ 78627 w 11472232"/>
              <a:gd name="connsiteY3-2416" fmla="*/ 3492589 h 6261105"/>
              <a:gd name="connsiteX4-2417" fmla="*/ 50052 w 11472232"/>
              <a:gd name="connsiteY4-2418" fmla="*/ 4283164 h 6261105"/>
              <a:gd name="connsiteX5-2419" fmla="*/ 2427 w 11472232"/>
              <a:gd name="connsiteY5-2420" fmla="*/ 5546814 h 6261105"/>
              <a:gd name="connsiteX6-2421" fmla="*/ 132601 w 11472232"/>
              <a:gd name="connsiteY6-2422" fmla="*/ 6172289 h 6261105"/>
              <a:gd name="connsiteX7-2423" fmla="*/ 843802 w 11472232"/>
              <a:gd name="connsiteY7-2424" fmla="*/ 6248489 h 6261105"/>
              <a:gd name="connsiteX8-2425" fmla="*/ 2164602 w 11472232"/>
              <a:gd name="connsiteY8-2426" fmla="*/ 6245314 h 6261105"/>
              <a:gd name="connsiteX9-2427" fmla="*/ 3856877 w 11472232"/>
              <a:gd name="connsiteY9-2428" fmla="*/ 6096089 h 6261105"/>
              <a:gd name="connsiteX10-2429" fmla="*/ 5857127 w 11472232"/>
              <a:gd name="connsiteY10-2430" fmla="*/ 6254839 h 6261105"/>
              <a:gd name="connsiteX11-2431" fmla="*/ 7035052 w 11472232"/>
              <a:gd name="connsiteY11-2432" fmla="*/ 6080214 h 6261105"/>
              <a:gd name="connsiteX12-2433" fmla="*/ 8409827 w 11472232"/>
              <a:gd name="connsiteY12-2434" fmla="*/ 6178639 h 6261105"/>
              <a:gd name="connsiteX13-2435" fmla="*/ 10210052 w 11472232"/>
              <a:gd name="connsiteY13-2436" fmla="*/ 6124664 h 6261105"/>
              <a:gd name="connsiteX14-2437" fmla="*/ 11346702 w 11472232"/>
              <a:gd name="connsiteY14-2438" fmla="*/ 6124664 h 6261105"/>
              <a:gd name="connsiteX15-2439" fmla="*/ 11340352 w 11472232"/>
              <a:gd name="connsiteY15-2440" fmla="*/ 5073739 h 6261105"/>
              <a:gd name="connsiteX16-2441" fmla="*/ 11359402 w 11472232"/>
              <a:gd name="connsiteY16-2442" fmla="*/ 3949789 h 6261105"/>
              <a:gd name="connsiteX17-2443" fmla="*/ 11387977 w 11472232"/>
              <a:gd name="connsiteY17-2444" fmla="*/ 2746464 h 6261105"/>
              <a:gd name="connsiteX18-2445" fmla="*/ 11387977 w 11472232"/>
              <a:gd name="connsiteY18-2446" fmla="*/ 1771739 h 6261105"/>
              <a:gd name="connsiteX19-2447" fmla="*/ 11467352 w 11472232"/>
              <a:gd name="connsiteY19-2448" fmla="*/ 663664 h 6261105"/>
              <a:gd name="connsiteX20-2449" fmla="*/ 11226052 w 11472232"/>
              <a:gd name="connsiteY20-2450" fmla="*/ 149314 h 6261105"/>
              <a:gd name="connsiteX21-2451" fmla="*/ 10340227 w 11472232"/>
              <a:gd name="connsiteY21-2452" fmla="*/ 155664 h 6261105"/>
              <a:gd name="connsiteX22-2453" fmla="*/ 9171827 w 11472232"/>
              <a:gd name="connsiteY22-2454" fmla="*/ 57239 h 6261105"/>
              <a:gd name="connsiteX23-2455" fmla="*/ 7965327 w 11472232"/>
              <a:gd name="connsiteY23-2456" fmla="*/ 206464 h 6261105"/>
              <a:gd name="connsiteX24-2457" fmla="*/ 6758827 w 11472232"/>
              <a:gd name="connsiteY24-2458" fmla="*/ 69939 h 6261105"/>
              <a:gd name="connsiteX25-2459" fmla="*/ 5676152 w 11472232"/>
              <a:gd name="connsiteY25-2460" fmla="*/ 225514 h 6261105"/>
              <a:gd name="connsiteX26-2461" fmla="*/ 4701427 w 11472232"/>
              <a:gd name="connsiteY26-2462" fmla="*/ 82639 h 6261105"/>
              <a:gd name="connsiteX27-2463" fmla="*/ 3450477 w 11472232"/>
              <a:gd name="connsiteY27-2464" fmla="*/ 41364 h 6261105"/>
              <a:gd name="connsiteX28-2465" fmla="*/ 2075702 w 11472232"/>
              <a:gd name="connsiteY28-2466" fmla="*/ 3264 h 6261105"/>
              <a:gd name="connsiteX29-2467" fmla="*/ 1278777 w 11472232"/>
              <a:gd name="connsiteY29-2468" fmla="*/ 6439 h 6261105"/>
              <a:gd name="connsiteX30-2469" fmla="*/ 97677 w 11472232"/>
              <a:gd name="connsiteY30-2470" fmla="*/ 88989 h 6261105"/>
              <a:gd name="connsiteX0-2471" fmla="*/ 97677 w 11472232"/>
              <a:gd name="connsiteY0-2472" fmla="*/ 88989 h 6261105"/>
              <a:gd name="connsiteX1-2473" fmla="*/ 69102 w 11472232"/>
              <a:gd name="connsiteY1-2474" fmla="*/ 835114 h 6261105"/>
              <a:gd name="connsiteX2-2475" fmla="*/ 8777 w 11472232"/>
              <a:gd name="connsiteY2-2476" fmla="*/ 2124164 h 6261105"/>
              <a:gd name="connsiteX3-2477" fmla="*/ 78627 w 11472232"/>
              <a:gd name="connsiteY3-2478" fmla="*/ 3492589 h 6261105"/>
              <a:gd name="connsiteX4-2479" fmla="*/ 50052 w 11472232"/>
              <a:gd name="connsiteY4-2480" fmla="*/ 4283164 h 6261105"/>
              <a:gd name="connsiteX5-2481" fmla="*/ 2427 w 11472232"/>
              <a:gd name="connsiteY5-2482" fmla="*/ 5546814 h 6261105"/>
              <a:gd name="connsiteX6-2483" fmla="*/ 132601 w 11472232"/>
              <a:gd name="connsiteY6-2484" fmla="*/ 6172289 h 6261105"/>
              <a:gd name="connsiteX7-2485" fmla="*/ 843802 w 11472232"/>
              <a:gd name="connsiteY7-2486" fmla="*/ 6248489 h 6261105"/>
              <a:gd name="connsiteX8-2487" fmla="*/ 2164602 w 11472232"/>
              <a:gd name="connsiteY8-2488" fmla="*/ 6245314 h 6261105"/>
              <a:gd name="connsiteX9-2489" fmla="*/ 3856877 w 11472232"/>
              <a:gd name="connsiteY9-2490" fmla="*/ 6096089 h 6261105"/>
              <a:gd name="connsiteX10-2491" fmla="*/ 5857127 w 11472232"/>
              <a:gd name="connsiteY10-2492" fmla="*/ 6254839 h 6261105"/>
              <a:gd name="connsiteX11-2493" fmla="*/ 7054102 w 11472232"/>
              <a:gd name="connsiteY11-2494" fmla="*/ 6127839 h 6261105"/>
              <a:gd name="connsiteX12-2495" fmla="*/ 8409827 w 11472232"/>
              <a:gd name="connsiteY12-2496" fmla="*/ 6178639 h 6261105"/>
              <a:gd name="connsiteX13-2497" fmla="*/ 10210052 w 11472232"/>
              <a:gd name="connsiteY13-2498" fmla="*/ 6124664 h 6261105"/>
              <a:gd name="connsiteX14-2499" fmla="*/ 11346702 w 11472232"/>
              <a:gd name="connsiteY14-2500" fmla="*/ 6124664 h 6261105"/>
              <a:gd name="connsiteX15-2501" fmla="*/ 11340352 w 11472232"/>
              <a:gd name="connsiteY15-2502" fmla="*/ 5073739 h 6261105"/>
              <a:gd name="connsiteX16-2503" fmla="*/ 11359402 w 11472232"/>
              <a:gd name="connsiteY16-2504" fmla="*/ 3949789 h 6261105"/>
              <a:gd name="connsiteX17-2505" fmla="*/ 11387977 w 11472232"/>
              <a:gd name="connsiteY17-2506" fmla="*/ 2746464 h 6261105"/>
              <a:gd name="connsiteX18-2507" fmla="*/ 11387977 w 11472232"/>
              <a:gd name="connsiteY18-2508" fmla="*/ 1771739 h 6261105"/>
              <a:gd name="connsiteX19-2509" fmla="*/ 11467352 w 11472232"/>
              <a:gd name="connsiteY19-2510" fmla="*/ 663664 h 6261105"/>
              <a:gd name="connsiteX20-2511" fmla="*/ 11226052 w 11472232"/>
              <a:gd name="connsiteY20-2512" fmla="*/ 149314 h 6261105"/>
              <a:gd name="connsiteX21-2513" fmla="*/ 10340227 w 11472232"/>
              <a:gd name="connsiteY21-2514" fmla="*/ 155664 h 6261105"/>
              <a:gd name="connsiteX22-2515" fmla="*/ 9171827 w 11472232"/>
              <a:gd name="connsiteY22-2516" fmla="*/ 57239 h 6261105"/>
              <a:gd name="connsiteX23-2517" fmla="*/ 7965327 w 11472232"/>
              <a:gd name="connsiteY23-2518" fmla="*/ 206464 h 6261105"/>
              <a:gd name="connsiteX24-2519" fmla="*/ 6758827 w 11472232"/>
              <a:gd name="connsiteY24-2520" fmla="*/ 69939 h 6261105"/>
              <a:gd name="connsiteX25-2521" fmla="*/ 5676152 w 11472232"/>
              <a:gd name="connsiteY25-2522" fmla="*/ 225514 h 6261105"/>
              <a:gd name="connsiteX26-2523" fmla="*/ 4701427 w 11472232"/>
              <a:gd name="connsiteY26-2524" fmla="*/ 82639 h 6261105"/>
              <a:gd name="connsiteX27-2525" fmla="*/ 3450477 w 11472232"/>
              <a:gd name="connsiteY27-2526" fmla="*/ 41364 h 6261105"/>
              <a:gd name="connsiteX28-2527" fmla="*/ 2075702 w 11472232"/>
              <a:gd name="connsiteY28-2528" fmla="*/ 3264 h 6261105"/>
              <a:gd name="connsiteX29-2529" fmla="*/ 1278777 w 11472232"/>
              <a:gd name="connsiteY29-2530" fmla="*/ 6439 h 6261105"/>
              <a:gd name="connsiteX30-2531" fmla="*/ 97677 w 11472232"/>
              <a:gd name="connsiteY30-2532" fmla="*/ 88989 h 6261105"/>
              <a:gd name="connsiteX0-2533" fmla="*/ 97677 w 11472232"/>
              <a:gd name="connsiteY0-2534" fmla="*/ 88989 h 6257442"/>
              <a:gd name="connsiteX1-2535" fmla="*/ 69102 w 11472232"/>
              <a:gd name="connsiteY1-2536" fmla="*/ 835114 h 6257442"/>
              <a:gd name="connsiteX2-2537" fmla="*/ 8777 w 11472232"/>
              <a:gd name="connsiteY2-2538" fmla="*/ 2124164 h 6257442"/>
              <a:gd name="connsiteX3-2539" fmla="*/ 78627 w 11472232"/>
              <a:gd name="connsiteY3-2540" fmla="*/ 3492589 h 6257442"/>
              <a:gd name="connsiteX4-2541" fmla="*/ 50052 w 11472232"/>
              <a:gd name="connsiteY4-2542" fmla="*/ 4283164 h 6257442"/>
              <a:gd name="connsiteX5-2543" fmla="*/ 2427 w 11472232"/>
              <a:gd name="connsiteY5-2544" fmla="*/ 5546814 h 6257442"/>
              <a:gd name="connsiteX6-2545" fmla="*/ 132601 w 11472232"/>
              <a:gd name="connsiteY6-2546" fmla="*/ 6172289 h 6257442"/>
              <a:gd name="connsiteX7-2547" fmla="*/ 843802 w 11472232"/>
              <a:gd name="connsiteY7-2548" fmla="*/ 6248489 h 6257442"/>
              <a:gd name="connsiteX8-2549" fmla="*/ 2164602 w 11472232"/>
              <a:gd name="connsiteY8-2550" fmla="*/ 6245314 h 6257442"/>
              <a:gd name="connsiteX9-2551" fmla="*/ 3866402 w 11472232"/>
              <a:gd name="connsiteY9-2552" fmla="*/ 6153239 h 6257442"/>
              <a:gd name="connsiteX10-2553" fmla="*/ 5857127 w 11472232"/>
              <a:gd name="connsiteY10-2554" fmla="*/ 6254839 h 6257442"/>
              <a:gd name="connsiteX11-2555" fmla="*/ 7054102 w 11472232"/>
              <a:gd name="connsiteY11-2556" fmla="*/ 6127839 h 6257442"/>
              <a:gd name="connsiteX12-2557" fmla="*/ 8409827 w 11472232"/>
              <a:gd name="connsiteY12-2558" fmla="*/ 6178639 h 6257442"/>
              <a:gd name="connsiteX13-2559" fmla="*/ 10210052 w 11472232"/>
              <a:gd name="connsiteY13-2560" fmla="*/ 6124664 h 6257442"/>
              <a:gd name="connsiteX14-2561" fmla="*/ 11346702 w 11472232"/>
              <a:gd name="connsiteY14-2562" fmla="*/ 6124664 h 6257442"/>
              <a:gd name="connsiteX15-2563" fmla="*/ 11340352 w 11472232"/>
              <a:gd name="connsiteY15-2564" fmla="*/ 5073739 h 6257442"/>
              <a:gd name="connsiteX16-2565" fmla="*/ 11359402 w 11472232"/>
              <a:gd name="connsiteY16-2566" fmla="*/ 3949789 h 6257442"/>
              <a:gd name="connsiteX17-2567" fmla="*/ 11387977 w 11472232"/>
              <a:gd name="connsiteY17-2568" fmla="*/ 2746464 h 6257442"/>
              <a:gd name="connsiteX18-2569" fmla="*/ 11387977 w 11472232"/>
              <a:gd name="connsiteY18-2570" fmla="*/ 1771739 h 6257442"/>
              <a:gd name="connsiteX19-2571" fmla="*/ 11467352 w 11472232"/>
              <a:gd name="connsiteY19-2572" fmla="*/ 663664 h 6257442"/>
              <a:gd name="connsiteX20-2573" fmla="*/ 11226052 w 11472232"/>
              <a:gd name="connsiteY20-2574" fmla="*/ 149314 h 6257442"/>
              <a:gd name="connsiteX21-2575" fmla="*/ 10340227 w 11472232"/>
              <a:gd name="connsiteY21-2576" fmla="*/ 155664 h 6257442"/>
              <a:gd name="connsiteX22-2577" fmla="*/ 9171827 w 11472232"/>
              <a:gd name="connsiteY22-2578" fmla="*/ 57239 h 6257442"/>
              <a:gd name="connsiteX23-2579" fmla="*/ 7965327 w 11472232"/>
              <a:gd name="connsiteY23-2580" fmla="*/ 206464 h 6257442"/>
              <a:gd name="connsiteX24-2581" fmla="*/ 6758827 w 11472232"/>
              <a:gd name="connsiteY24-2582" fmla="*/ 69939 h 6257442"/>
              <a:gd name="connsiteX25-2583" fmla="*/ 5676152 w 11472232"/>
              <a:gd name="connsiteY25-2584" fmla="*/ 225514 h 6257442"/>
              <a:gd name="connsiteX26-2585" fmla="*/ 4701427 w 11472232"/>
              <a:gd name="connsiteY26-2586" fmla="*/ 82639 h 6257442"/>
              <a:gd name="connsiteX27-2587" fmla="*/ 3450477 w 11472232"/>
              <a:gd name="connsiteY27-2588" fmla="*/ 41364 h 6257442"/>
              <a:gd name="connsiteX28-2589" fmla="*/ 2075702 w 11472232"/>
              <a:gd name="connsiteY28-2590" fmla="*/ 3264 h 6257442"/>
              <a:gd name="connsiteX29-2591" fmla="*/ 1278777 w 11472232"/>
              <a:gd name="connsiteY29-2592" fmla="*/ 6439 h 6257442"/>
              <a:gd name="connsiteX30-2593" fmla="*/ 97677 w 11472232"/>
              <a:gd name="connsiteY30-2594" fmla="*/ 88989 h 6257442"/>
              <a:gd name="connsiteX0-2595" fmla="*/ 97677 w 11472232"/>
              <a:gd name="connsiteY0-2596" fmla="*/ 88989 h 6257442"/>
              <a:gd name="connsiteX1-2597" fmla="*/ 69102 w 11472232"/>
              <a:gd name="connsiteY1-2598" fmla="*/ 835114 h 6257442"/>
              <a:gd name="connsiteX2-2599" fmla="*/ 8777 w 11472232"/>
              <a:gd name="connsiteY2-2600" fmla="*/ 2124164 h 6257442"/>
              <a:gd name="connsiteX3-2601" fmla="*/ 78627 w 11472232"/>
              <a:gd name="connsiteY3-2602" fmla="*/ 3492589 h 6257442"/>
              <a:gd name="connsiteX4-2603" fmla="*/ 50052 w 11472232"/>
              <a:gd name="connsiteY4-2604" fmla="*/ 4283164 h 6257442"/>
              <a:gd name="connsiteX5-2605" fmla="*/ 2427 w 11472232"/>
              <a:gd name="connsiteY5-2606" fmla="*/ 5546814 h 6257442"/>
              <a:gd name="connsiteX6-2607" fmla="*/ 132601 w 11472232"/>
              <a:gd name="connsiteY6-2608" fmla="*/ 6172289 h 6257442"/>
              <a:gd name="connsiteX7-2609" fmla="*/ 843802 w 11472232"/>
              <a:gd name="connsiteY7-2610" fmla="*/ 6248489 h 6257442"/>
              <a:gd name="connsiteX8-2611" fmla="*/ 2164602 w 11472232"/>
              <a:gd name="connsiteY8-2612" fmla="*/ 6245314 h 6257442"/>
              <a:gd name="connsiteX9-2613" fmla="*/ 3866402 w 11472232"/>
              <a:gd name="connsiteY9-2614" fmla="*/ 6153239 h 6257442"/>
              <a:gd name="connsiteX10-2615" fmla="*/ 5857127 w 11472232"/>
              <a:gd name="connsiteY10-2616" fmla="*/ 6254839 h 6257442"/>
              <a:gd name="connsiteX11-2617" fmla="*/ 7054102 w 11472232"/>
              <a:gd name="connsiteY11-2618" fmla="*/ 6127839 h 6257442"/>
              <a:gd name="connsiteX12-2619" fmla="*/ 8409827 w 11472232"/>
              <a:gd name="connsiteY12-2620" fmla="*/ 6178639 h 6257442"/>
              <a:gd name="connsiteX13-2621" fmla="*/ 10210052 w 11472232"/>
              <a:gd name="connsiteY13-2622" fmla="*/ 6124664 h 6257442"/>
              <a:gd name="connsiteX14-2623" fmla="*/ 11346702 w 11472232"/>
              <a:gd name="connsiteY14-2624" fmla="*/ 6124664 h 6257442"/>
              <a:gd name="connsiteX15-2625" fmla="*/ 11340352 w 11472232"/>
              <a:gd name="connsiteY15-2626" fmla="*/ 5073739 h 6257442"/>
              <a:gd name="connsiteX16-2627" fmla="*/ 11359402 w 11472232"/>
              <a:gd name="connsiteY16-2628" fmla="*/ 3949789 h 6257442"/>
              <a:gd name="connsiteX17-2629" fmla="*/ 11387977 w 11472232"/>
              <a:gd name="connsiteY17-2630" fmla="*/ 2746464 h 6257442"/>
              <a:gd name="connsiteX18-2631" fmla="*/ 11387977 w 11472232"/>
              <a:gd name="connsiteY18-2632" fmla="*/ 1771739 h 6257442"/>
              <a:gd name="connsiteX19-2633" fmla="*/ 11467352 w 11472232"/>
              <a:gd name="connsiteY19-2634" fmla="*/ 663664 h 6257442"/>
              <a:gd name="connsiteX20-2635" fmla="*/ 11226052 w 11472232"/>
              <a:gd name="connsiteY20-2636" fmla="*/ 149314 h 6257442"/>
              <a:gd name="connsiteX21-2637" fmla="*/ 10340227 w 11472232"/>
              <a:gd name="connsiteY21-2638" fmla="*/ 155664 h 6257442"/>
              <a:gd name="connsiteX22-2639" fmla="*/ 9171827 w 11472232"/>
              <a:gd name="connsiteY22-2640" fmla="*/ 57239 h 6257442"/>
              <a:gd name="connsiteX23-2641" fmla="*/ 7965327 w 11472232"/>
              <a:gd name="connsiteY23-2642" fmla="*/ 206464 h 6257442"/>
              <a:gd name="connsiteX24-2643" fmla="*/ 6758827 w 11472232"/>
              <a:gd name="connsiteY24-2644" fmla="*/ 69939 h 6257442"/>
              <a:gd name="connsiteX25-2645" fmla="*/ 5761877 w 11472232"/>
              <a:gd name="connsiteY25-2646" fmla="*/ 111214 h 6257442"/>
              <a:gd name="connsiteX26-2647" fmla="*/ 4701427 w 11472232"/>
              <a:gd name="connsiteY26-2648" fmla="*/ 82639 h 6257442"/>
              <a:gd name="connsiteX27-2649" fmla="*/ 3450477 w 11472232"/>
              <a:gd name="connsiteY27-2650" fmla="*/ 41364 h 6257442"/>
              <a:gd name="connsiteX28-2651" fmla="*/ 2075702 w 11472232"/>
              <a:gd name="connsiteY28-2652" fmla="*/ 3264 h 6257442"/>
              <a:gd name="connsiteX29-2653" fmla="*/ 1278777 w 11472232"/>
              <a:gd name="connsiteY29-2654" fmla="*/ 6439 h 6257442"/>
              <a:gd name="connsiteX30-2655" fmla="*/ 97677 w 11472232"/>
              <a:gd name="connsiteY30-2656" fmla="*/ 88989 h 6257442"/>
              <a:gd name="connsiteX0-2657" fmla="*/ 97677 w 11472232"/>
              <a:gd name="connsiteY0-2658" fmla="*/ 95561 h 6264014"/>
              <a:gd name="connsiteX1-2659" fmla="*/ 69102 w 11472232"/>
              <a:gd name="connsiteY1-2660" fmla="*/ 841686 h 6264014"/>
              <a:gd name="connsiteX2-2661" fmla="*/ 8777 w 11472232"/>
              <a:gd name="connsiteY2-2662" fmla="*/ 2130736 h 6264014"/>
              <a:gd name="connsiteX3-2663" fmla="*/ 78627 w 11472232"/>
              <a:gd name="connsiteY3-2664" fmla="*/ 3499161 h 6264014"/>
              <a:gd name="connsiteX4-2665" fmla="*/ 50052 w 11472232"/>
              <a:gd name="connsiteY4-2666" fmla="*/ 4289736 h 6264014"/>
              <a:gd name="connsiteX5-2667" fmla="*/ 2427 w 11472232"/>
              <a:gd name="connsiteY5-2668" fmla="*/ 5553386 h 6264014"/>
              <a:gd name="connsiteX6-2669" fmla="*/ 132601 w 11472232"/>
              <a:gd name="connsiteY6-2670" fmla="*/ 6178861 h 6264014"/>
              <a:gd name="connsiteX7-2671" fmla="*/ 843802 w 11472232"/>
              <a:gd name="connsiteY7-2672" fmla="*/ 6255061 h 6264014"/>
              <a:gd name="connsiteX8-2673" fmla="*/ 2164602 w 11472232"/>
              <a:gd name="connsiteY8-2674" fmla="*/ 6251886 h 6264014"/>
              <a:gd name="connsiteX9-2675" fmla="*/ 3866402 w 11472232"/>
              <a:gd name="connsiteY9-2676" fmla="*/ 6159811 h 6264014"/>
              <a:gd name="connsiteX10-2677" fmla="*/ 5857127 w 11472232"/>
              <a:gd name="connsiteY10-2678" fmla="*/ 6261411 h 6264014"/>
              <a:gd name="connsiteX11-2679" fmla="*/ 7054102 w 11472232"/>
              <a:gd name="connsiteY11-2680" fmla="*/ 6134411 h 6264014"/>
              <a:gd name="connsiteX12-2681" fmla="*/ 8409827 w 11472232"/>
              <a:gd name="connsiteY12-2682" fmla="*/ 6185211 h 6264014"/>
              <a:gd name="connsiteX13-2683" fmla="*/ 10210052 w 11472232"/>
              <a:gd name="connsiteY13-2684" fmla="*/ 6131236 h 6264014"/>
              <a:gd name="connsiteX14-2685" fmla="*/ 11346702 w 11472232"/>
              <a:gd name="connsiteY14-2686" fmla="*/ 6131236 h 6264014"/>
              <a:gd name="connsiteX15-2687" fmla="*/ 11340352 w 11472232"/>
              <a:gd name="connsiteY15-2688" fmla="*/ 5080311 h 6264014"/>
              <a:gd name="connsiteX16-2689" fmla="*/ 11359402 w 11472232"/>
              <a:gd name="connsiteY16-2690" fmla="*/ 3956361 h 6264014"/>
              <a:gd name="connsiteX17-2691" fmla="*/ 11387977 w 11472232"/>
              <a:gd name="connsiteY17-2692" fmla="*/ 2753036 h 6264014"/>
              <a:gd name="connsiteX18-2693" fmla="*/ 11387977 w 11472232"/>
              <a:gd name="connsiteY18-2694" fmla="*/ 1778311 h 6264014"/>
              <a:gd name="connsiteX19-2695" fmla="*/ 11467352 w 11472232"/>
              <a:gd name="connsiteY19-2696" fmla="*/ 670236 h 6264014"/>
              <a:gd name="connsiteX20-2697" fmla="*/ 11226052 w 11472232"/>
              <a:gd name="connsiteY20-2698" fmla="*/ 155886 h 6264014"/>
              <a:gd name="connsiteX21-2699" fmla="*/ 10340227 w 11472232"/>
              <a:gd name="connsiteY21-2700" fmla="*/ 162236 h 6264014"/>
              <a:gd name="connsiteX22-2701" fmla="*/ 9171827 w 11472232"/>
              <a:gd name="connsiteY22-2702" fmla="*/ 63811 h 6264014"/>
              <a:gd name="connsiteX23-2703" fmla="*/ 7965327 w 11472232"/>
              <a:gd name="connsiteY23-2704" fmla="*/ 213036 h 6264014"/>
              <a:gd name="connsiteX24-2705" fmla="*/ 6758827 w 11472232"/>
              <a:gd name="connsiteY24-2706" fmla="*/ 76511 h 6264014"/>
              <a:gd name="connsiteX25-2707" fmla="*/ 5761877 w 11472232"/>
              <a:gd name="connsiteY25-2708" fmla="*/ 117786 h 6264014"/>
              <a:gd name="connsiteX26-2709" fmla="*/ 4701427 w 11472232"/>
              <a:gd name="connsiteY26-2710" fmla="*/ 89211 h 6264014"/>
              <a:gd name="connsiteX27-2711" fmla="*/ 3450477 w 11472232"/>
              <a:gd name="connsiteY27-2712" fmla="*/ 47936 h 6264014"/>
              <a:gd name="connsiteX28-2713" fmla="*/ 2104277 w 11472232"/>
              <a:gd name="connsiteY28-2714" fmla="*/ 124136 h 6264014"/>
              <a:gd name="connsiteX29-2715" fmla="*/ 1278777 w 11472232"/>
              <a:gd name="connsiteY29-2716" fmla="*/ 13011 h 6264014"/>
              <a:gd name="connsiteX30-2717" fmla="*/ 97677 w 11472232"/>
              <a:gd name="connsiteY30-2718" fmla="*/ 95561 h 6264014"/>
              <a:gd name="connsiteX0-2719" fmla="*/ 97677 w 11472232"/>
              <a:gd name="connsiteY0-2720" fmla="*/ 114567 h 6283020"/>
              <a:gd name="connsiteX1-2721" fmla="*/ 69102 w 11472232"/>
              <a:gd name="connsiteY1-2722" fmla="*/ 860692 h 6283020"/>
              <a:gd name="connsiteX2-2723" fmla="*/ 8777 w 11472232"/>
              <a:gd name="connsiteY2-2724" fmla="*/ 2149742 h 6283020"/>
              <a:gd name="connsiteX3-2725" fmla="*/ 78627 w 11472232"/>
              <a:gd name="connsiteY3-2726" fmla="*/ 3518167 h 6283020"/>
              <a:gd name="connsiteX4-2727" fmla="*/ 50052 w 11472232"/>
              <a:gd name="connsiteY4-2728" fmla="*/ 4308742 h 6283020"/>
              <a:gd name="connsiteX5-2729" fmla="*/ 2427 w 11472232"/>
              <a:gd name="connsiteY5-2730" fmla="*/ 5572392 h 6283020"/>
              <a:gd name="connsiteX6-2731" fmla="*/ 132601 w 11472232"/>
              <a:gd name="connsiteY6-2732" fmla="*/ 6197867 h 6283020"/>
              <a:gd name="connsiteX7-2733" fmla="*/ 843802 w 11472232"/>
              <a:gd name="connsiteY7-2734" fmla="*/ 6274067 h 6283020"/>
              <a:gd name="connsiteX8-2735" fmla="*/ 2164602 w 11472232"/>
              <a:gd name="connsiteY8-2736" fmla="*/ 6270892 h 6283020"/>
              <a:gd name="connsiteX9-2737" fmla="*/ 3866402 w 11472232"/>
              <a:gd name="connsiteY9-2738" fmla="*/ 6178817 h 6283020"/>
              <a:gd name="connsiteX10-2739" fmla="*/ 5857127 w 11472232"/>
              <a:gd name="connsiteY10-2740" fmla="*/ 6280417 h 6283020"/>
              <a:gd name="connsiteX11-2741" fmla="*/ 7054102 w 11472232"/>
              <a:gd name="connsiteY11-2742" fmla="*/ 6153417 h 6283020"/>
              <a:gd name="connsiteX12-2743" fmla="*/ 8409827 w 11472232"/>
              <a:gd name="connsiteY12-2744" fmla="*/ 6204217 h 6283020"/>
              <a:gd name="connsiteX13-2745" fmla="*/ 10210052 w 11472232"/>
              <a:gd name="connsiteY13-2746" fmla="*/ 6150242 h 6283020"/>
              <a:gd name="connsiteX14-2747" fmla="*/ 11346702 w 11472232"/>
              <a:gd name="connsiteY14-2748" fmla="*/ 6150242 h 6283020"/>
              <a:gd name="connsiteX15-2749" fmla="*/ 11340352 w 11472232"/>
              <a:gd name="connsiteY15-2750" fmla="*/ 5099317 h 6283020"/>
              <a:gd name="connsiteX16-2751" fmla="*/ 11359402 w 11472232"/>
              <a:gd name="connsiteY16-2752" fmla="*/ 3975367 h 6283020"/>
              <a:gd name="connsiteX17-2753" fmla="*/ 11387977 w 11472232"/>
              <a:gd name="connsiteY17-2754" fmla="*/ 2772042 h 6283020"/>
              <a:gd name="connsiteX18-2755" fmla="*/ 11387977 w 11472232"/>
              <a:gd name="connsiteY18-2756" fmla="*/ 1797317 h 6283020"/>
              <a:gd name="connsiteX19-2757" fmla="*/ 11467352 w 11472232"/>
              <a:gd name="connsiteY19-2758" fmla="*/ 689242 h 6283020"/>
              <a:gd name="connsiteX20-2759" fmla="*/ 11226052 w 11472232"/>
              <a:gd name="connsiteY20-2760" fmla="*/ 174892 h 6283020"/>
              <a:gd name="connsiteX21-2761" fmla="*/ 10340227 w 11472232"/>
              <a:gd name="connsiteY21-2762" fmla="*/ 181242 h 6283020"/>
              <a:gd name="connsiteX22-2763" fmla="*/ 9171827 w 11472232"/>
              <a:gd name="connsiteY22-2764" fmla="*/ 82817 h 6283020"/>
              <a:gd name="connsiteX23-2765" fmla="*/ 7965327 w 11472232"/>
              <a:gd name="connsiteY23-2766" fmla="*/ 232042 h 6283020"/>
              <a:gd name="connsiteX24-2767" fmla="*/ 6758827 w 11472232"/>
              <a:gd name="connsiteY24-2768" fmla="*/ 95517 h 6283020"/>
              <a:gd name="connsiteX25-2769" fmla="*/ 5761877 w 11472232"/>
              <a:gd name="connsiteY25-2770" fmla="*/ 136792 h 6283020"/>
              <a:gd name="connsiteX26-2771" fmla="*/ 4701427 w 11472232"/>
              <a:gd name="connsiteY26-2772" fmla="*/ 108217 h 6283020"/>
              <a:gd name="connsiteX27-2773" fmla="*/ 3450477 w 11472232"/>
              <a:gd name="connsiteY27-2774" fmla="*/ 267 h 6283020"/>
              <a:gd name="connsiteX28-2775" fmla="*/ 2104277 w 11472232"/>
              <a:gd name="connsiteY28-2776" fmla="*/ 143142 h 6283020"/>
              <a:gd name="connsiteX29-2777" fmla="*/ 1278777 w 11472232"/>
              <a:gd name="connsiteY29-2778" fmla="*/ 32017 h 6283020"/>
              <a:gd name="connsiteX30-2779" fmla="*/ 97677 w 11472232"/>
              <a:gd name="connsiteY30-2780" fmla="*/ 114567 h 6283020"/>
              <a:gd name="connsiteX0-2781" fmla="*/ 97677 w 11472232"/>
              <a:gd name="connsiteY0-2782" fmla="*/ 114517 h 6282970"/>
              <a:gd name="connsiteX1-2783" fmla="*/ 69102 w 11472232"/>
              <a:gd name="connsiteY1-2784" fmla="*/ 860642 h 6282970"/>
              <a:gd name="connsiteX2-2785" fmla="*/ 8777 w 11472232"/>
              <a:gd name="connsiteY2-2786" fmla="*/ 2149692 h 6282970"/>
              <a:gd name="connsiteX3-2787" fmla="*/ 78627 w 11472232"/>
              <a:gd name="connsiteY3-2788" fmla="*/ 3518117 h 6282970"/>
              <a:gd name="connsiteX4-2789" fmla="*/ 50052 w 11472232"/>
              <a:gd name="connsiteY4-2790" fmla="*/ 4308692 h 6282970"/>
              <a:gd name="connsiteX5-2791" fmla="*/ 2427 w 11472232"/>
              <a:gd name="connsiteY5-2792" fmla="*/ 5572342 h 6282970"/>
              <a:gd name="connsiteX6-2793" fmla="*/ 132601 w 11472232"/>
              <a:gd name="connsiteY6-2794" fmla="*/ 6197817 h 6282970"/>
              <a:gd name="connsiteX7-2795" fmla="*/ 843802 w 11472232"/>
              <a:gd name="connsiteY7-2796" fmla="*/ 6274017 h 6282970"/>
              <a:gd name="connsiteX8-2797" fmla="*/ 2164602 w 11472232"/>
              <a:gd name="connsiteY8-2798" fmla="*/ 6270842 h 6282970"/>
              <a:gd name="connsiteX9-2799" fmla="*/ 3866402 w 11472232"/>
              <a:gd name="connsiteY9-2800" fmla="*/ 6178767 h 6282970"/>
              <a:gd name="connsiteX10-2801" fmla="*/ 5857127 w 11472232"/>
              <a:gd name="connsiteY10-2802" fmla="*/ 6280367 h 6282970"/>
              <a:gd name="connsiteX11-2803" fmla="*/ 7054102 w 11472232"/>
              <a:gd name="connsiteY11-2804" fmla="*/ 6153367 h 6282970"/>
              <a:gd name="connsiteX12-2805" fmla="*/ 8409827 w 11472232"/>
              <a:gd name="connsiteY12-2806" fmla="*/ 6204167 h 6282970"/>
              <a:gd name="connsiteX13-2807" fmla="*/ 10210052 w 11472232"/>
              <a:gd name="connsiteY13-2808" fmla="*/ 6150192 h 6282970"/>
              <a:gd name="connsiteX14-2809" fmla="*/ 11346702 w 11472232"/>
              <a:gd name="connsiteY14-2810" fmla="*/ 6150192 h 6282970"/>
              <a:gd name="connsiteX15-2811" fmla="*/ 11340352 w 11472232"/>
              <a:gd name="connsiteY15-2812" fmla="*/ 5099267 h 6282970"/>
              <a:gd name="connsiteX16-2813" fmla="*/ 11359402 w 11472232"/>
              <a:gd name="connsiteY16-2814" fmla="*/ 3975317 h 6282970"/>
              <a:gd name="connsiteX17-2815" fmla="*/ 11387977 w 11472232"/>
              <a:gd name="connsiteY17-2816" fmla="*/ 2771992 h 6282970"/>
              <a:gd name="connsiteX18-2817" fmla="*/ 11387977 w 11472232"/>
              <a:gd name="connsiteY18-2818" fmla="*/ 1797267 h 6282970"/>
              <a:gd name="connsiteX19-2819" fmla="*/ 11467352 w 11472232"/>
              <a:gd name="connsiteY19-2820" fmla="*/ 689192 h 6282970"/>
              <a:gd name="connsiteX20-2821" fmla="*/ 11226052 w 11472232"/>
              <a:gd name="connsiteY20-2822" fmla="*/ 174842 h 6282970"/>
              <a:gd name="connsiteX21-2823" fmla="*/ 10340227 w 11472232"/>
              <a:gd name="connsiteY21-2824" fmla="*/ 181192 h 6282970"/>
              <a:gd name="connsiteX22-2825" fmla="*/ 9171827 w 11472232"/>
              <a:gd name="connsiteY22-2826" fmla="*/ 82767 h 6282970"/>
              <a:gd name="connsiteX23-2827" fmla="*/ 7965327 w 11472232"/>
              <a:gd name="connsiteY23-2828" fmla="*/ 231992 h 6282970"/>
              <a:gd name="connsiteX24-2829" fmla="*/ 6758827 w 11472232"/>
              <a:gd name="connsiteY24-2830" fmla="*/ 95467 h 6282970"/>
              <a:gd name="connsiteX25-2831" fmla="*/ 5733302 w 11472232"/>
              <a:gd name="connsiteY25-2832" fmla="*/ 3392 h 6282970"/>
              <a:gd name="connsiteX26-2833" fmla="*/ 4701427 w 11472232"/>
              <a:gd name="connsiteY26-2834" fmla="*/ 108167 h 6282970"/>
              <a:gd name="connsiteX27-2835" fmla="*/ 3450477 w 11472232"/>
              <a:gd name="connsiteY27-2836" fmla="*/ 217 h 6282970"/>
              <a:gd name="connsiteX28-2837" fmla="*/ 2104277 w 11472232"/>
              <a:gd name="connsiteY28-2838" fmla="*/ 143092 h 6282970"/>
              <a:gd name="connsiteX29-2839" fmla="*/ 1278777 w 11472232"/>
              <a:gd name="connsiteY29-2840" fmla="*/ 31967 h 6282970"/>
              <a:gd name="connsiteX30-2841" fmla="*/ 97677 w 11472232"/>
              <a:gd name="connsiteY30-2842" fmla="*/ 114517 h 6282970"/>
              <a:gd name="connsiteX0-2843" fmla="*/ 97677 w 11472232"/>
              <a:gd name="connsiteY0-2844" fmla="*/ 114517 h 6282970"/>
              <a:gd name="connsiteX1-2845" fmla="*/ 69102 w 11472232"/>
              <a:gd name="connsiteY1-2846" fmla="*/ 860642 h 6282970"/>
              <a:gd name="connsiteX2-2847" fmla="*/ 8777 w 11472232"/>
              <a:gd name="connsiteY2-2848" fmla="*/ 2149692 h 6282970"/>
              <a:gd name="connsiteX3-2849" fmla="*/ 78627 w 11472232"/>
              <a:gd name="connsiteY3-2850" fmla="*/ 3518117 h 6282970"/>
              <a:gd name="connsiteX4-2851" fmla="*/ 50052 w 11472232"/>
              <a:gd name="connsiteY4-2852" fmla="*/ 4308692 h 6282970"/>
              <a:gd name="connsiteX5-2853" fmla="*/ 2427 w 11472232"/>
              <a:gd name="connsiteY5-2854" fmla="*/ 5572342 h 6282970"/>
              <a:gd name="connsiteX6-2855" fmla="*/ 132601 w 11472232"/>
              <a:gd name="connsiteY6-2856" fmla="*/ 6197817 h 6282970"/>
              <a:gd name="connsiteX7-2857" fmla="*/ 843802 w 11472232"/>
              <a:gd name="connsiteY7-2858" fmla="*/ 6274017 h 6282970"/>
              <a:gd name="connsiteX8-2859" fmla="*/ 2164602 w 11472232"/>
              <a:gd name="connsiteY8-2860" fmla="*/ 6270842 h 6282970"/>
              <a:gd name="connsiteX9-2861" fmla="*/ 3866402 w 11472232"/>
              <a:gd name="connsiteY9-2862" fmla="*/ 6178767 h 6282970"/>
              <a:gd name="connsiteX10-2863" fmla="*/ 5857127 w 11472232"/>
              <a:gd name="connsiteY10-2864" fmla="*/ 6280367 h 6282970"/>
              <a:gd name="connsiteX11-2865" fmla="*/ 7054102 w 11472232"/>
              <a:gd name="connsiteY11-2866" fmla="*/ 6153367 h 6282970"/>
              <a:gd name="connsiteX12-2867" fmla="*/ 8409827 w 11472232"/>
              <a:gd name="connsiteY12-2868" fmla="*/ 6204167 h 6282970"/>
              <a:gd name="connsiteX13-2869" fmla="*/ 10210052 w 11472232"/>
              <a:gd name="connsiteY13-2870" fmla="*/ 6150192 h 6282970"/>
              <a:gd name="connsiteX14-2871" fmla="*/ 11346702 w 11472232"/>
              <a:gd name="connsiteY14-2872" fmla="*/ 6150192 h 6282970"/>
              <a:gd name="connsiteX15-2873" fmla="*/ 11340352 w 11472232"/>
              <a:gd name="connsiteY15-2874" fmla="*/ 5099267 h 6282970"/>
              <a:gd name="connsiteX16-2875" fmla="*/ 11359402 w 11472232"/>
              <a:gd name="connsiteY16-2876" fmla="*/ 3975317 h 6282970"/>
              <a:gd name="connsiteX17-2877" fmla="*/ 11387977 w 11472232"/>
              <a:gd name="connsiteY17-2878" fmla="*/ 2771992 h 6282970"/>
              <a:gd name="connsiteX18-2879" fmla="*/ 11387977 w 11472232"/>
              <a:gd name="connsiteY18-2880" fmla="*/ 1797267 h 6282970"/>
              <a:gd name="connsiteX19-2881" fmla="*/ 11467352 w 11472232"/>
              <a:gd name="connsiteY19-2882" fmla="*/ 689192 h 6282970"/>
              <a:gd name="connsiteX20-2883" fmla="*/ 11226052 w 11472232"/>
              <a:gd name="connsiteY20-2884" fmla="*/ 174842 h 6282970"/>
              <a:gd name="connsiteX21-2885" fmla="*/ 10340227 w 11472232"/>
              <a:gd name="connsiteY21-2886" fmla="*/ 181192 h 6282970"/>
              <a:gd name="connsiteX22-2887" fmla="*/ 9171827 w 11472232"/>
              <a:gd name="connsiteY22-2888" fmla="*/ 82767 h 6282970"/>
              <a:gd name="connsiteX23-2889" fmla="*/ 8012952 w 11472232"/>
              <a:gd name="connsiteY23-2890" fmla="*/ 51017 h 6282970"/>
              <a:gd name="connsiteX24-2891" fmla="*/ 6758827 w 11472232"/>
              <a:gd name="connsiteY24-2892" fmla="*/ 95467 h 6282970"/>
              <a:gd name="connsiteX25-2893" fmla="*/ 5733302 w 11472232"/>
              <a:gd name="connsiteY25-2894" fmla="*/ 3392 h 6282970"/>
              <a:gd name="connsiteX26-2895" fmla="*/ 4701427 w 11472232"/>
              <a:gd name="connsiteY26-2896" fmla="*/ 108167 h 6282970"/>
              <a:gd name="connsiteX27-2897" fmla="*/ 3450477 w 11472232"/>
              <a:gd name="connsiteY27-2898" fmla="*/ 217 h 6282970"/>
              <a:gd name="connsiteX28-2899" fmla="*/ 2104277 w 11472232"/>
              <a:gd name="connsiteY28-2900" fmla="*/ 143092 h 6282970"/>
              <a:gd name="connsiteX29-2901" fmla="*/ 1278777 w 11472232"/>
              <a:gd name="connsiteY29-2902" fmla="*/ 31967 h 6282970"/>
              <a:gd name="connsiteX30-2903" fmla="*/ 97677 w 11472232"/>
              <a:gd name="connsiteY30-2904" fmla="*/ 114517 h 6282970"/>
              <a:gd name="connsiteX0-2905" fmla="*/ 97677 w 11472232"/>
              <a:gd name="connsiteY0-2906" fmla="*/ 114517 h 6282970"/>
              <a:gd name="connsiteX1-2907" fmla="*/ 69102 w 11472232"/>
              <a:gd name="connsiteY1-2908" fmla="*/ 860642 h 6282970"/>
              <a:gd name="connsiteX2-2909" fmla="*/ 8777 w 11472232"/>
              <a:gd name="connsiteY2-2910" fmla="*/ 2149692 h 6282970"/>
              <a:gd name="connsiteX3-2911" fmla="*/ 78627 w 11472232"/>
              <a:gd name="connsiteY3-2912" fmla="*/ 3518117 h 6282970"/>
              <a:gd name="connsiteX4-2913" fmla="*/ 50052 w 11472232"/>
              <a:gd name="connsiteY4-2914" fmla="*/ 4308692 h 6282970"/>
              <a:gd name="connsiteX5-2915" fmla="*/ 2427 w 11472232"/>
              <a:gd name="connsiteY5-2916" fmla="*/ 5572342 h 6282970"/>
              <a:gd name="connsiteX6-2917" fmla="*/ 132601 w 11472232"/>
              <a:gd name="connsiteY6-2918" fmla="*/ 6197817 h 6282970"/>
              <a:gd name="connsiteX7-2919" fmla="*/ 843802 w 11472232"/>
              <a:gd name="connsiteY7-2920" fmla="*/ 6274017 h 6282970"/>
              <a:gd name="connsiteX8-2921" fmla="*/ 2164602 w 11472232"/>
              <a:gd name="connsiteY8-2922" fmla="*/ 6270842 h 6282970"/>
              <a:gd name="connsiteX9-2923" fmla="*/ 3866402 w 11472232"/>
              <a:gd name="connsiteY9-2924" fmla="*/ 6178767 h 6282970"/>
              <a:gd name="connsiteX10-2925" fmla="*/ 5857127 w 11472232"/>
              <a:gd name="connsiteY10-2926" fmla="*/ 6280367 h 6282970"/>
              <a:gd name="connsiteX11-2927" fmla="*/ 7054102 w 11472232"/>
              <a:gd name="connsiteY11-2928" fmla="*/ 6153367 h 6282970"/>
              <a:gd name="connsiteX12-2929" fmla="*/ 8409827 w 11472232"/>
              <a:gd name="connsiteY12-2930" fmla="*/ 6204167 h 6282970"/>
              <a:gd name="connsiteX13-2931" fmla="*/ 10210052 w 11472232"/>
              <a:gd name="connsiteY13-2932" fmla="*/ 6150192 h 6282970"/>
              <a:gd name="connsiteX14-2933" fmla="*/ 11346702 w 11472232"/>
              <a:gd name="connsiteY14-2934" fmla="*/ 6150192 h 6282970"/>
              <a:gd name="connsiteX15-2935" fmla="*/ 11340352 w 11472232"/>
              <a:gd name="connsiteY15-2936" fmla="*/ 5099267 h 6282970"/>
              <a:gd name="connsiteX16-2937" fmla="*/ 11359402 w 11472232"/>
              <a:gd name="connsiteY16-2938" fmla="*/ 3975317 h 6282970"/>
              <a:gd name="connsiteX17-2939" fmla="*/ 11387977 w 11472232"/>
              <a:gd name="connsiteY17-2940" fmla="*/ 2771992 h 6282970"/>
              <a:gd name="connsiteX18-2941" fmla="*/ 11387977 w 11472232"/>
              <a:gd name="connsiteY18-2942" fmla="*/ 1797267 h 6282970"/>
              <a:gd name="connsiteX19-2943" fmla="*/ 11467352 w 11472232"/>
              <a:gd name="connsiteY19-2944" fmla="*/ 689192 h 6282970"/>
              <a:gd name="connsiteX20-2945" fmla="*/ 11226052 w 11472232"/>
              <a:gd name="connsiteY20-2946" fmla="*/ 174842 h 6282970"/>
              <a:gd name="connsiteX21-2947" fmla="*/ 10340227 w 11472232"/>
              <a:gd name="connsiteY21-2948" fmla="*/ 181192 h 6282970"/>
              <a:gd name="connsiteX22-2949" fmla="*/ 9171827 w 11472232"/>
              <a:gd name="connsiteY22-2950" fmla="*/ 82767 h 6282970"/>
              <a:gd name="connsiteX23-2951" fmla="*/ 8012952 w 11472232"/>
              <a:gd name="connsiteY23-2952" fmla="*/ 51017 h 6282970"/>
              <a:gd name="connsiteX24-2953" fmla="*/ 6758827 w 11472232"/>
              <a:gd name="connsiteY24-2954" fmla="*/ 133567 h 6282970"/>
              <a:gd name="connsiteX25-2955" fmla="*/ 5733302 w 11472232"/>
              <a:gd name="connsiteY25-2956" fmla="*/ 3392 h 6282970"/>
              <a:gd name="connsiteX26-2957" fmla="*/ 4701427 w 11472232"/>
              <a:gd name="connsiteY26-2958" fmla="*/ 108167 h 6282970"/>
              <a:gd name="connsiteX27-2959" fmla="*/ 3450477 w 11472232"/>
              <a:gd name="connsiteY27-2960" fmla="*/ 217 h 6282970"/>
              <a:gd name="connsiteX28-2961" fmla="*/ 2104277 w 11472232"/>
              <a:gd name="connsiteY28-2962" fmla="*/ 143092 h 6282970"/>
              <a:gd name="connsiteX29-2963" fmla="*/ 1278777 w 11472232"/>
              <a:gd name="connsiteY29-2964" fmla="*/ 31967 h 6282970"/>
              <a:gd name="connsiteX30-2965" fmla="*/ 97677 w 11472232"/>
              <a:gd name="connsiteY30-2966" fmla="*/ 114517 h 6282970"/>
              <a:gd name="connsiteX0-2967" fmla="*/ 97677 w 11472232"/>
              <a:gd name="connsiteY0-2968" fmla="*/ 114517 h 6282970"/>
              <a:gd name="connsiteX1-2969" fmla="*/ 69102 w 11472232"/>
              <a:gd name="connsiteY1-2970" fmla="*/ 860642 h 6282970"/>
              <a:gd name="connsiteX2-2971" fmla="*/ 8777 w 11472232"/>
              <a:gd name="connsiteY2-2972" fmla="*/ 2149692 h 6282970"/>
              <a:gd name="connsiteX3-2973" fmla="*/ 78627 w 11472232"/>
              <a:gd name="connsiteY3-2974" fmla="*/ 3518117 h 6282970"/>
              <a:gd name="connsiteX4-2975" fmla="*/ 50052 w 11472232"/>
              <a:gd name="connsiteY4-2976" fmla="*/ 4308692 h 6282970"/>
              <a:gd name="connsiteX5-2977" fmla="*/ 2427 w 11472232"/>
              <a:gd name="connsiteY5-2978" fmla="*/ 5572342 h 6282970"/>
              <a:gd name="connsiteX6-2979" fmla="*/ 132601 w 11472232"/>
              <a:gd name="connsiteY6-2980" fmla="*/ 6197817 h 6282970"/>
              <a:gd name="connsiteX7-2981" fmla="*/ 843802 w 11472232"/>
              <a:gd name="connsiteY7-2982" fmla="*/ 6274017 h 6282970"/>
              <a:gd name="connsiteX8-2983" fmla="*/ 2164602 w 11472232"/>
              <a:gd name="connsiteY8-2984" fmla="*/ 6270842 h 6282970"/>
              <a:gd name="connsiteX9-2985" fmla="*/ 3866402 w 11472232"/>
              <a:gd name="connsiteY9-2986" fmla="*/ 6178767 h 6282970"/>
              <a:gd name="connsiteX10-2987" fmla="*/ 5857127 w 11472232"/>
              <a:gd name="connsiteY10-2988" fmla="*/ 6280367 h 6282970"/>
              <a:gd name="connsiteX11-2989" fmla="*/ 7054102 w 11472232"/>
              <a:gd name="connsiteY11-2990" fmla="*/ 6153367 h 6282970"/>
              <a:gd name="connsiteX12-2991" fmla="*/ 8409827 w 11472232"/>
              <a:gd name="connsiteY12-2992" fmla="*/ 6204167 h 6282970"/>
              <a:gd name="connsiteX13-2993" fmla="*/ 10210052 w 11472232"/>
              <a:gd name="connsiteY13-2994" fmla="*/ 6150192 h 6282970"/>
              <a:gd name="connsiteX14-2995" fmla="*/ 11346702 w 11472232"/>
              <a:gd name="connsiteY14-2996" fmla="*/ 6150192 h 6282970"/>
              <a:gd name="connsiteX15-2997" fmla="*/ 11340352 w 11472232"/>
              <a:gd name="connsiteY15-2998" fmla="*/ 5099267 h 6282970"/>
              <a:gd name="connsiteX16-2999" fmla="*/ 11359402 w 11472232"/>
              <a:gd name="connsiteY16-3000" fmla="*/ 3975317 h 6282970"/>
              <a:gd name="connsiteX17-3001" fmla="*/ 11387977 w 11472232"/>
              <a:gd name="connsiteY17-3002" fmla="*/ 2771992 h 6282970"/>
              <a:gd name="connsiteX18-3003" fmla="*/ 11387977 w 11472232"/>
              <a:gd name="connsiteY18-3004" fmla="*/ 1797267 h 6282970"/>
              <a:gd name="connsiteX19-3005" fmla="*/ 11467352 w 11472232"/>
              <a:gd name="connsiteY19-3006" fmla="*/ 689192 h 6282970"/>
              <a:gd name="connsiteX20-3007" fmla="*/ 11226052 w 11472232"/>
              <a:gd name="connsiteY20-3008" fmla="*/ 174842 h 6282970"/>
              <a:gd name="connsiteX21-3009" fmla="*/ 10359277 w 11472232"/>
              <a:gd name="connsiteY21-3010" fmla="*/ 38317 h 6282970"/>
              <a:gd name="connsiteX22-3011" fmla="*/ 9171827 w 11472232"/>
              <a:gd name="connsiteY22-3012" fmla="*/ 82767 h 6282970"/>
              <a:gd name="connsiteX23-3013" fmla="*/ 8012952 w 11472232"/>
              <a:gd name="connsiteY23-3014" fmla="*/ 51017 h 6282970"/>
              <a:gd name="connsiteX24-3015" fmla="*/ 6758827 w 11472232"/>
              <a:gd name="connsiteY24-3016" fmla="*/ 133567 h 6282970"/>
              <a:gd name="connsiteX25-3017" fmla="*/ 5733302 w 11472232"/>
              <a:gd name="connsiteY25-3018" fmla="*/ 3392 h 6282970"/>
              <a:gd name="connsiteX26-3019" fmla="*/ 4701427 w 11472232"/>
              <a:gd name="connsiteY26-3020" fmla="*/ 108167 h 6282970"/>
              <a:gd name="connsiteX27-3021" fmla="*/ 3450477 w 11472232"/>
              <a:gd name="connsiteY27-3022" fmla="*/ 217 h 6282970"/>
              <a:gd name="connsiteX28-3023" fmla="*/ 2104277 w 11472232"/>
              <a:gd name="connsiteY28-3024" fmla="*/ 143092 h 6282970"/>
              <a:gd name="connsiteX29-3025" fmla="*/ 1278777 w 11472232"/>
              <a:gd name="connsiteY29-3026" fmla="*/ 31967 h 6282970"/>
              <a:gd name="connsiteX30-3027" fmla="*/ 97677 w 11472232"/>
              <a:gd name="connsiteY30-3028" fmla="*/ 114517 h 6282970"/>
              <a:gd name="connsiteX0-3029" fmla="*/ 97677 w 11472232"/>
              <a:gd name="connsiteY0-3030" fmla="*/ 114517 h 6282970"/>
              <a:gd name="connsiteX1-3031" fmla="*/ 69102 w 11472232"/>
              <a:gd name="connsiteY1-3032" fmla="*/ 860642 h 6282970"/>
              <a:gd name="connsiteX2-3033" fmla="*/ 8777 w 11472232"/>
              <a:gd name="connsiteY2-3034" fmla="*/ 2149692 h 6282970"/>
              <a:gd name="connsiteX3-3035" fmla="*/ 78627 w 11472232"/>
              <a:gd name="connsiteY3-3036" fmla="*/ 3518117 h 6282970"/>
              <a:gd name="connsiteX4-3037" fmla="*/ 50052 w 11472232"/>
              <a:gd name="connsiteY4-3038" fmla="*/ 4308692 h 6282970"/>
              <a:gd name="connsiteX5-3039" fmla="*/ 2427 w 11472232"/>
              <a:gd name="connsiteY5-3040" fmla="*/ 5572342 h 6282970"/>
              <a:gd name="connsiteX6-3041" fmla="*/ 132601 w 11472232"/>
              <a:gd name="connsiteY6-3042" fmla="*/ 6197817 h 6282970"/>
              <a:gd name="connsiteX7-3043" fmla="*/ 843802 w 11472232"/>
              <a:gd name="connsiteY7-3044" fmla="*/ 6274017 h 6282970"/>
              <a:gd name="connsiteX8-3045" fmla="*/ 2164602 w 11472232"/>
              <a:gd name="connsiteY8-3046" fmla="*/ 6270842 h 6282970"/>
              <a:gd name="connsiteX9-3047" fmla="*/ 3866402 w 11472232"/>
              <a:gd name="connsiteY9-3048" fmla="*/ 6178767 h 6282970"/>
              <a:gd name="connsiteX10-3049" fmla="*/ 5857127 w 11472232"/>
              <a:gd name="connsiteY10-3050" fmla="*/ 6280367 h 6282970"/>
              <a:gd name="connsiteX11-3051" fmla="*/ 7054102 w 11472232"/>
              <a:gd name="connsiteY11-3052" fmla="*/ 6153367 h 6282970"/>
              <a:gd name="connsiteX12-3053" fmla="*/ 8409827 w 11472232"/>
              <a:gd name="connsiteY12-3054" fmla="*/ 6204167 h 6282970"/>
              <a:gd name="connsiteX13-3055" fmla="*/ 10210052 w 11472232"/>
              <a:gd name="connsiteY13-3056" fmla="*/ 6150192 h 6282970"/>
              <a:gd name="connsiteX14-3057" fmla="*/ 11346702 w 11472232"/>
              <a:gd name="connsiteY14-3058" fmla="*/ 6150192 h 6282970"/>
              <a:gd name="connsiteX15-3059" fmla="*/ 11340352 w 11472232"/>
              <a:gd name="connsiteY15-3060" fmla="*/ 5099267 h 6282970"/>
              <a:gd name="connsiteX16-3061" fmla="*/ 11387977 w 11472232"/>
              <a:gd name="connsiteY16-3062" fmla="*/ 3994367 h 6282970"/>
              <a:gd name="connsiteX17-3063" fmla="*/ 11387977 w 11472232"/>
              <a:gd name="connsiteY17-3064" fmla="*/ 2771992 h 6282970"/>
              <a:gd name="connsiteX18-3065" fmla="*/ 11387977 w 11472232"/>
              <a:gd name="connsiteY18-3066" fmla="*/ 1797267 h 6282970"/>
              <a:gd name="connsiteX19-3067" fmla="*/ 11467352 w 11472232"/>
              <a:gd name="connsiteY19-3068" fmla="*/ 689192 h 6282970"/>
              <a:gd name="connsiteX20-3069" fmla="*/ 11226052 w 11472232"/>
              <a:gd name="connsiteY20-3070" fmla="*/ 174842 h 6282970"/>
              <a:gd name="connsiteX21-3071" fmla="*/ 10359277 w 11472232"/>
              <a:gd name="connsiteY21-3072" fmla="*/ 38317 h 6282970"/>
              <a:gd name="connsiteX22-3073" fmla="*/ 9171827 w 11472232"/>
              <a:gd name="connsiteY22-3074" fmla="*/ 82767 h 6282970"/>
              <a:gd name="connsiteX23-3075" fmla="*/ 8012952 w 11472232"/>
              <a:gd name="connsiteY23-3076" fmla="*/ 51017 h 6282970"/>
              <a:gd name="connsiteX24-3077" fmla="*/ 6758827 w 11472232"/>
              <a:gd name="connsiteY24-3078" fmla="*/ 133567 h 6282970"/>
              <a:gd name="connsiteX25-3079" fmla="*/ 5733302 w 11472232"/>
              <a:gd name="connsiteY25-3080" fmla="*/ 3392 h 6282970"/>
              <a:gd name="connsiteX26-3081" fmla="*/ 4701427 w 11472232"/>
              <a:gd name="connsiteY26-3082" fmla="*/ 108167 h 6282970"/>
              <a:gd name="connsiteX27-3083" fmla="*/ 3450477 w 11472232"/>
              <a:gd name="connsiteY27-3084" fmla="*/ 217 h 6282970"/>
              <a:gd name="connsiteX28-3085" fmla="*/ 2104277 w 11472232"/>
              <a:gd name="connsiteY28-3086" fmla="*/ 143092 h 6282970"/>
              <a:gd name="connsiteX29-3087" fmla="*/ 1278777 w 11472232"/>
              <a:gd name="connsiteY29-3088" fmla="*/ 31967 h 6282970"/>
              <a:gd name="connsiteX30-3089" fmla="*/ 97677 w 11472232"/>
              <a:gd name="connsiteY30-3090" fmla="*/ 114517 h 62829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361" y="connsiteY30-362"/>
              </a:cxn>
            </a:cxnLst>
            <a:rect l="l" t="t" r="r" b="b"/>
            <a:pathLst>
              <a:path w="11472232" h="6282970">
                <a:moveTo>
                  <a:pt x="97677" y="114517"/>
                </a:moveTo>
                <a:cubicBezTo>
                  <a:pt x="-103935" y="252629"/>
                  <a:pt x="83919" y="521446"/>
                  <a:pt x="69102" y="860642"/>
                </a:cubicBezTo>
                <a:cubicBezTo>
                  <a:pt x="54285" y="1199838"/>
                  <a:pt x="7190" y="1706780"/>
                  <a:pt x="8777" y="2149692"/>
                </a:cubicBezTo>
                <a:cubicBezTo>
                  <a:pt x="10364" y="2592604"/>
                  <a:pt x="71748" y="3158284"/>
                  <a:pt x="78627" y="3518117"/>
                </a:cubicBezTo>
                <a:cubicBezTo>
                  <a:pt x="85506" y="3877950"/>
                  <a:pt x="62752" y="3966321"/>
                  <a:pt x="50052" y="4308692"/>
                </a:cubicBezTo>
                <a:cubicBezTo>
                  <a:pt x="37352" y="4651063"/>
                  <a:pt x="-11331" y="5257488"/>
                  <a:pt x="2427" y="5572342"/>
                </a:cubicBezTo>
                <a:cubicBezTo>
                  <a:pt x="16185" y="5887196"/>
                  <a:pt x="28884" y="6095159"/>
                  <a:pt x="132601" y="6197817"/>
                </a:cubicBezTo>
                <a:cubicBezTo>
                  <a:pt x="236318" y="6300475"/>
                  <a:pt x="505135" y="6261846"/>
                  <a:pt x="843802" y="6274017"/>
                </a:cubicBezTo>
                <a:cubicBezTo>
                  <a:pt x="1182469" y="6286188"/>
                  <a:pt x="1660835" y="6286717"/>
                  <a:pt x="2164602" y="6270842"/>
                </a:cubicBezTo>
                <a:cubicBezTo>
                  <a:pt x="2668369" y="6254967"/>
                  <a:pt x="3250981" y="6177180"/>
                  <a:pt x="3866402" y="6178767"/>
                </a:cubicBezTo>
                <a:cubicBezTo>
                  <a:pt x="4481823" y="6180354"/>
                  <a:pt x="5325844" y="6284600"/>
                  <a:pt x="5857127" y="6280367"/>
                </a:cubicBezTo>
                <a:cubicBezTo>
                  <a:pt x="6388410" y="6276134"/>
                  <a:pt x="6628652" y="6166067"/>
                  <a:pt x="7054102" y="6153367"/>
                </a:cubicBezTo>
                <a:cubicBezTo>
                  <a:pt x="7479552" y="6140667"/>
                  <a:pt x="7883835" y="6204696"/>
                  <a:pt x="8409827" y="6204167"/>
                </a:cubicBezTo>
                <a:cubicBezTo>
                  <a:pt x="8935819" y="6203638"/>
                  <a:pt x="9720573" y="6159188"/>
                  <a:pt x="10210052" y="6150192"/>
                </a:cubicBezTo>
                <a:cubicBezTo>
                  <a:pt x="10699531" y="6141196"/>
                  <a:pt x="11158319" y="6325346"/>
                  <a:pt x="11346702" y="6150192"/>
                </a:cubicBezTo>
                <a:cubicBezTo>
                  <a:pt x="11535085" y="5975038"/>
                  <a:pt x="11333473" y="5458571"/>
                  <a:pt x="11340352" y="5099267"/>
                </a:cubicBezTo>
                <a:cubicBezTo>
                  <a:pt x="11347231" y="4739963"/>
                  <a:pt x="11380040" y="4382246"/>
                  <a:pt x="11387977" y="3994367"/>
                </a:cubicBezTo>
                <a:cubicBezTo>
                  <a:pt x="11395914" y="3606488"/>
                  <a:pt x="11387977" y="3138175"/>
                  <a:pt x="11387977" y="2771992"/>
                </a:cubicBezTo>
                <a:cubicBezTo>
                  <a:pt x="11387977" y="2405809"/>
                  <a:pt x="11374748" y="2144400"/>
                  <a:pt x="11387977" y="1797267"/>
                </a:cubicBezTo>
                <a:cubicBezTo>
                  <a:pt x="11401206" y="1450134"/>
                  <a:pt x="11494340" y="959596"/>
                  <a:pt x="11467352" y="689192"/>
                </a:cubicBezTo>
                <a:cubicBezTo>
                  <a:pt x="11440364" y="418788"/>
                  <a:pt x="11410731" y="283321"/>
                  <a:pt x="11226052" y="174842"/>
                </a:cubicBezTo>
                <a:cubicBezTo>
                  <a:pt x="11041373" y="66363"/>
                  <a:pt x="10701648" y="53663"/>
                  <a:pt x="10359277" y="38317"/>
                </a:cubicBezTo>
                <a:cubicBezTo>
                  <a:pt x="10016906" y="22971"/>
                  <a:pt x="9562881" y="80650"/>
                  <a:pt x="9171827" y="82767"/>
                </a:cubicBezTo>
                <a:cubicBezTo>
                  <a:pt x="8780773" y="84884"/>
                  <a:pt x="8415119" y="42550"/>
                  <a:pt x="8012952" y="51017"/>
                </a:cubicBezTo>
                <a:cubicBezTo>
                  <a:pt x="7610785" y="59484"/>
                  <a:pt x="7138769" y="141504"/>
                  <a:pt x="6758827" y="133567"/>
                </a:cubicBezTo>
                <a:cubicBezTo>
                  <a:pt x="6378885" y="125630"/>
                  <a:pt x="6076202" y="7625"/>
                  <a:pt x="5733302" y="3392"/>
                </a:cubicBezTo>
                <a:cubicBezTo>
                  <a:pt x="5390402" y="-841"/>
                  <a:pt x="5081898" y="108696"/>
                  <a:pt x="4701427" y="108167"/>
                </a:cubicBezTo>
                <a:cubicBezTo>
                  <a:pt x="4320956" y="107638"/>
                  <a:pt x="3883335" y="-5604"/>
                  <a:pt x="3450477" y="217"/>
                </a:cubicBezTo>
                <a:cubicBezTo>
                  <a:pt x="3017619" y="6038"/>
                  <a:pt x="2453527" y="128275"/>
                  <a:pt x="2104277" y="143092"/>
                </a:cubicBezTo>
                <a:cubicBezTo>
                  <a:pt x="1755027" y="157909"/>
                  <a:pt x="1613210" y="36729"/>
                  <a:pt x="1278777" y="31967"/>
                </a:cubicBezTo>
                <a:cubicBezTo>
                  <a:pt x="944344" y="27205"/>
                  <a:pt x="299289" y="-23595"/>
                  <a:pt x="97677" y="114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Noto Sans S Chinese DemiLight" panose="020B0400000000000000" pitchFamily="34" charset="-122"/>
              <a:ea typeface="Noto Sans S Chinese DemiLight" panose="020B0400000000000000" pitchFamily="34" charset="-122"/>
            </a:endParaRPr>
          </a:p>
        </p:txBody>
      </p:sp>
      <p:pic>
        <p:nvPicPr>
          <p:cNvPr id="410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2238" y="96838"/>
            <a:ext cx="1354137" cy="7207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57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1925" y="163513"/>
            <a:ext cx="8820150" cy="4816475"/>
          </a:xfrm>
          <a:prstGeom prst="rect">
            <a:avLst/>
          </a:prstGeom>
          <a:solidFill>
            <a:srgbClr val="F8F9FA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05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3975" y="123825"/>
            <a:ext cx="1354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r="14903" b="32666"/>
          <a:stretch>
            <a:fillRect/>
          </a:stretch>
        </p:blipFill>
        <p:spPr>
          <a:xfrm rot="4677394" flipH="1">
            <a:off x="-369978" y="40991"/>
            <a:ext cx="1514447" cy="1132474"/>
          </a:xfrm>
          <a:custGeom>
            <a:avLst/>
            <a:gdLst>
              <a:gd name="connsiteX0" fmla="*/ 1514447 w 1514447"/>
              <a:gd name="connsiteY0" fmla="*/ 809368 h 1132474"/>
              <a:gd name="connsiteX1" fmla="*/ 1341769 w 1514447"/>
              <a:gd name="connsiteY1" fmla="*/ 0 h 1132474"/>
              <a:gd name="connsiteX2" fmla="*/ 0 w 1514447"/>
              <a:gd name="connsiteY2" fmla="*/ 286265 h 1132474"/>
              <a:gd name="connsiteX3" fmla="*/ 0 w 1514447"/>
              <a:gd name="connsiteY3" fmla="*/ 1132474 h 11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47" h="1132474">
                <a:moveTo>
                  <a:pt x="1514447" y="809368"/>
                </a:moveTo>
                <a:lnTo>
                  <a:pt x="1341769" y="0"/>
                </a:lnTo>
                <a:lnTo>
                  <a:pt x="0" y="286265"/>
                </a:lnTo>
                <a:lnTo>
                  <a:pt x="0" y="11324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651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/>
          <p:cNvPicPr>
            <a:picLocks noChangeAspect="1"/>
          </p:cNvPicPr>
          <p:nvPr userDrawn="1"/>
        </p:nvPicPr>
        <p:blipFill>
          <a:blip r:embed="rId2"/>
          <a:srcRect t="36308" b="210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1925" y="163513"/>
            <a:ext cx="8820150" cy="4816475"/>
          </a:xfrm>
          <a:prstGeom prst="rect">
            <a:avLst/>
          </a:prstGeom>
          <a:solidFill>
            <a:srgbClr val="F8F9FA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3975" y="123825"/>
            <a:ext cx="1354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r="14903" b="32666"/>
          <a:stretch>
            <a:fillRect/>
          </a:stretch>
        </p:blipFill>
        <p:spPr>
          <a:xfrm rot="4677394" flipH="1">
            <a:off x="-369978" y="40991"/>
            <a:ext cx="1514447" cy="1132474"/>
          </a:xfrm>
          <a:custGeom>
            <a:avLst/>
            <a:gdLst>
              <a:gd name="connsiteX0" fmla="*/ 1514447 w 1514447"/>
              <a:gd name="connsiteY0" fmla="*/ 809368 h 1132474"/>
              <a:gd name="connsiteX1" fmla="*/ 1341769 w 1514447"/>
              <a:gd name="connsiteY1" fmla="*/ 0 h 1132474"/>
              <a:gd name="connsiteX2" fmla="*/ 0 w 1514447"/>
              <a:gd name="connsiteY2" fmla="*/ 286265 h 1132474"/>
              <a:gd name="connsiteX3" fmla="*/ 0 w 1514447"/>
              <a:gd name="connsiteY3" fmla="*/ 1132474 h 11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47" h="1132474">
                <a:moveTo>
                  <a:pt x="1514447" y="809368"/>
                </a:moveTo>
                <a:lnTo>
                  <a:pt x="1341769" y="0"/>
                </a:lnTo>
                <a:lnTo>
                  <a:pt x="0" y="286265"/>
                </a:lnTo>
                <a:lnTo>
                  <a:pt x="0" y="1132474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  <a:ea typeface="+mn-ea"/>
              </a:defRPr>
            </a:lvl1pPr>
          </a:lstStyle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  <a:ea typeface="+mn-ea"/>
              </a:defRPr>
            </a:lvl1pPr>
          </a:lstStyle>
          <a:p>
            <a:pPr eaLnBrk="1" hangingPunct="1"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ea typeface="宋体" panose="02010600030101010101" pitchFamily="2" charset="-122"/>
              </a:defRPr>
            </a:lvl1pPr>
          </a:lstStyle>
          <a:p>
            <a:pPr eaLnBrk="1" hangingPunct="1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zh-CN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8472;&#29577;&#21326;&#24405;&#35838;&#26448;&#26009;/&#20140;&#21095;&#12304;&#38113;&#32654;&#26696;&#12305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hyperlink" Target="&#38472;&#29577;&#21326;&#24405;&#35838;&#26448;&#26009;/&#36234;&#21095;&#12298;&#21313;&#20843;&#30456;&#36865;&#12299;.mp4" TargetMode="Externa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&#26118;&#26354;&#12298;&#28216;&#22253;&#183;&#24778;&#26790;&#12299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hyperlink" Target="&#27827;&#21271;&#26758;&#23376;&#12298;&#31302;&#26690;&#33521;&#25346;&#24069;&#12299;.mp4" TargetMode="Externa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&#38472;&#29577;&#21326;&#24405;&#35838;&#26448;&#26009;/&#35838;&#25991;&#26391;&#35835;-4&#34255;&#25103;.mp4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55297"/>
          <p:cNvSpPr>
            <a:spLocks noGrp="1"/>
          </p:cNvSpPr>
          <p:nvPr>
            <p:ph type="title"/>
          </p:nvPr>
        </p:nvSpPr>
        <p:spPr>
          <a:xfrm>
            <a:off x="32385" y="141685"/>
            <a:ext cx="6172200" cy="809625"/>
          </a:xfrm>
        </p:spPr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/>
            </a:r>
            <a:b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</a:br>
            <a: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/>
            </a:r>
            <a:b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</a:br>
            <a: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/>
            </a:r>
            <a:b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</a:br>
            <a:endParaRPr kumimoji="0" lang="zh-CN" altLang="en-US" sz="4050" b="1" i="0" u="none" strike="noStrike" kern="0" cap="none" spc="0" normalizeH="0" baseline="0" noProof="1">
              <a:solidFill>
                <a:schemeClr val="tx1">
                  <a:lumMod val="95000"/>
                  <a:lumOff val="5000"/>
                </a:schemeClr>
              </a:solidFill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045" y="141605"/>
            <a:ext cx="3315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空中课堂教学课例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51355" y="1356995"/>
            <a:ext cx="56737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部编版六年级语文下册第一单元</a:t>
            </a:r>
          </a:p>
          <a:p>
            <a:r>
              <a:rPr lang="en-US" altLang="zh-CN" sz="2800"/>
              <a:t>              </a:t>
            </a:r>
          </a:p>
          <a:p>
            <a:r>
              <a:rPr lang="en-US" altLang="zh-CN" sz="2800"/>
              <a:t>                 4</a:t>
            </a:r>
            <a:r>
              <a:rPr lang="zh-CN" altLang="en-US" sz="2800"/>
              <a:t>、藏    戏</a:t>
            </a:r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单位：青铜峡市第五小学</a:t>
            </a:r>
          </a:p>
          <a:p>
            <a:r>
              <a:rPr lang="zh-CN" altLang="en-US" sz="2800"/>
              <a:t>教师：陈玉华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2"/>
          <p:cNvSpPr txBox="1">
            <a:spLocks noChangeArrowheads="1"/>
          </p:cNvSpPr>
          <p:nvPr/>
        </p:nvSpPr>
        <p:spPr bwMode="auto">
          <a:xfrm>
            <a:off x="3914458" y="213678"/>
            <a:ext cx="1570038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我会读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62230" y="1084580"/>
            <a:ext cx="8965565" cy="2749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哄堂大笑  能歌善舞  开山鼻祖  赞叹不已</a:t>
            </a:r>
          </a:p>
          <a:p>
            <a:pPr algn="ctr" eaLnBrk="1" hangingPunct="1">
              <a:lnSpc>
                <a:spcPct val="16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随心所欲  优哉游哉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两面三刀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玉树琼枝   雅鲁藏布江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青面獠牙  朴实敦厚 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29" name="组合 111"/>
          <p:cNvGrpSpPr/>
          <p:nvPr/>
        </p:nvGrpSpPr>
        <p:grpSpPr>
          <a:xfrm>
            <a:off x="61913" y="0"/>
            <a:ext cx="2692400" cy="860425"/>
            <a:chOff x="96372" y="0"/>
            <a:chExt cx="2692520" cy="861116"/>
          </a:xfrm>
        </p:grpSpPr>
        <p:sp>
          <p:nvSpPr>
            <p:cNvPr id="9231" name="TextBox 2"/>
            <p:cNvSpPr txBox="1"/>
            <p:nvPr/>
          </p:nvSpPr>
          <p:spPr>
            <a:xfrm>
              <a:off x="421174" y="106061"/>
              <a:ext cx="2037828" cy="6468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字词学习</a:t>
              </a:r>
            </a:p>
          </p:txBody>
        </p:sp>
        <p:pic>
          <p:nvPicPr>
            <p:cNvPr id="9232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72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5122" name="文本框 1"/>
          <p:cNvSpPr txBox="1"/>
          <p:nvPr/>
        </p:nvSpPr>
        <p:spPr>
          <a:xfrm>
            <a:off x="220345" y="200660"/>
            <a:ext cx="8812530" cy="4173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00" dirty="0">
                <a:latin typeface="Arial" panose="020B0604020202020204" pitchFamily="34" charset="0"/>
                <a:ea typeface="楷体_GB2312" pitchFamily="49" charset="-122"/>
              </a:rPr>
              <a:t>   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咆哮：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形容水流奔腾轰鸣，也形容人暴怒喊叫。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文中形容江水奔流轰鸣。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开山鼻祖</a:t>
            </a:r>
            <a:r>
              <a:rPr lang="zh-CN" altLang="en-US" sz="2400" b="1" dirty="0">
                <a:sym typeface="+mn-ea"/>
              </a:rPr>
              <a:t>：原指某一事业的创始人。</a:t>
            </a:r>
            <a:r>
              <a:rPr lang="zh-CN" altLang="en-US" sz="2400" b="1" dirty="0">
                <a:solidFill>
                  <a:srgbClr val="401BC0"/>
                </a:solidFill>
                <a:sym typeface="+mn-ea"/>
              </a:rPr>
              <a:t>文中指唐东杰布是藏戏的创始人。</a:t>
            </a:r>
            <a:br>
              <a:rPr lang="zh-CN" altLang="en-US" sz="2400" b="1" dirty="0">
                <a:solidFill>
                  <a:srgbClr val="401BC0"/>
                </a:solidFill>
                <a:sym typeface="+mn-ea"/>
              </a:rPr>
            </a:b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两面三刀</a:t>
            </a:r>
            <a:r>
              <a:rPr lang="zh-CN" altLang="en-US" sz="2400" b="1" dirty="0" smtClean="0">
                <a:sym typeface="+mn-ea"/>
              </a:rPr>
              <a:t>：比喻居心不良，当面一套，背后一套。</a:t>
            </a:r>
            <a:r>
              <a:rPr lang="zh-CN" altLang="en-US" sz="2400" b="1" dirty="0">
                <a:sym typeface="+mn-ea"/>
              </a:rPr>
              <a:t/>
            </a:r>
            <a:br>
              <a:rPr lang="zh-CN" altLang="en-US" sz="2400" b="1" dirty="0">
                <a:sym typeface="+mn-ea"/>
              </a:rPr>
            </a:b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优哉游哉</a:t>
            </a:r>
            <a:r>
              <a:rPr lang="zh-CN" altLang="en-US" sz="2400" b="1" dirty="0">
                <a:sym typeface="+mn-ea"/>
              </a:rPr>
              <a:t>：指生活悠闲自在。</a:t>
            </a:r>
            <a:br>
              <a:rPr lang="zh-CN" altLang="en-US" sz="2400" b="1" dirty="0">
                <a:sym typeface="+mn-ea"/>
              </a:rPr>
            </a:b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哄堂大笑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一屋子人全笑起来。文中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指一无所有的唐东杰布发誓架桥招来人们嘲笑。</a:t>
            </a:r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40153" y="200764"/>
            <a:ext cx="1894028" cy="561691"/>
            <a:chOff x="882216" y="641906"/>
            <a:chExt cx="2525042" cy="748922"/>
          </a:xfrm>
        </p:grpSpPr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>
              <a:off x="882216" y="641906"/>
              <a:ext cx="2525042" cy="74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3275258" y="685993"/>
              <a:ext cx="60951" cy="583238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891324" y="696445"/>
              <a:ext cx="60951" cy="572786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22" name="文本框 6"/>
          <p:cNvSpPr txBox="1"/>
          <p:nvPr/>
        </p:nvSpPr>
        <p:spPr>
          <a:xfrm>
            <a:off x="414904" y="561747"/>
            <a:ext cx="7772817" cy="5607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作者是从以下四个方面介绍藏戏的</a:t>
            </a:r>
          </a:p>
        </p:txBody>
      </p:sp>
      <p:sp>
        <p:nvSpPr>
          <p:cNvPr id="8" name="矩形 7"/>
          <p:cNvSpPr/>
          <p:nvPr/>
        </p:nvSpPr>
        <p:spPr>
          <a:xfrm>
            <a:off x="414655" y="1329055"/>
            <a:ext cx="2893695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、概括藏戏的特点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下箭头 4"/>
          <p:cNvSpPr/>
          <p:nvPr/>
        </p:nvSpPr>
        <p:spPr>
          <a:xfrm rot="18766332">
            <a:off x="1947459" y="1713100"/>
            <a:ext cx="108443" cy="1003385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9" name="矩形 8"/>
          <p:cNvSpPr/>
          <p:nvPr/>
        </p:nvSpPr>
        <p:spPr>
          <a:xfrm>
            <a:off x="1099185" y="3036570"/>
            <a:ext cx="3129915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、唐东杰布开创藏戏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（形成过程）</a:t>
            </a:r>
          </a:p>
        </p:txBody>
      </p:sp>
      <p:sp>
        <p:nvSpPr>
          <p:cNvPr id="14" name="下箭头 13"/>
          <p:cNvSpPr/>
          <p:nvPr/>
        </p:nvSpPr>
        <p:spPr>
          <a:xfrm rot="13666727">
            <a:off x="4157150" y="2069932"/>
            <a:ext cx="147312" cy="1003385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2" name="矩形 1"/>
          <p:cNvSpPr/>
          <p:nvPr/>
        </p:nvSpPr>
        <p:spPr>
          <a:xfrm>
            <a:off x="4422775" y="1329055"/>
            <a:ext cx="3599180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、具体介绍藏戏的特点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（艺术特征）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下箭头 12"/>
          <p:cNvSpPr/>
          <p:nvPr/>
        </p:nvSpPr>
        <p:spPr>
          <a:xfrm rot="18766332">
            <a:off x="6658735" y="1916473"/>
            <a:ext cx="108443" cy="1003385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10" name="矩形 9"/>
          <p:cNvSpPr/>
          <p:nvPr/>
        </p:nvSpPr>
        <p:spPr>
          <a:xfrm>
            <a:off x="4872990" y="3140075"/>
            <a:ext cx="407543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、总结全文，介绍传承方式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ldLvl="0" animBg="1"/>
      <p:bldP spid="9" grpId="0"/>
      <p:bldP spid="14" grpId="0" bldLvl="0" animBg="1"/>
      <p:bldP spid="2" grpId="0"/>
      <p:bldP spid="13" grpId="0" bldLvl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/>
          <p:nvPr/>
        </p:nvSpPr>
        <p:spPr>
          <a:xfrm>
            <a:off x="3324543" y="3177858"/>
            <a:ext cx="42735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详细介绍藏戏的特点。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68313" y="1271270"/>
            <a:ext cx="2693988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1—3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自然段</a:t>
            </a:r>
          </a:p>
        </p:txBody>
      </p:sp>
      <p:sp>
        <p:nvSpPr>
          <p:cNvPr id="3" name="Text Box 14"/>
          <p:cNvSpPr txBox="1"/>
          <p:nvPr/>
        </p:nvSpPr>
        <p:spPr>
          <a:xfrm>
            <a:off x="3252788" y="1025208"/>
            <a:ext cx="55324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用反问句的形式，概括藏戏的特点。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8313" y="2382520"/>
            <a:ext cx="26543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4—7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自然段</a:t>
            </a:r>
          </a:p>
        </p:txBody>
      </p:sp>
      <p:sp>
        <p:nvSpPr>
          <p:cNvPr id="5" name="Text Box 14"/>
          <p:cNvSpPr txBox="1"/>
          <p:nvPr/>
        </p:nvSpPr>
        <p:spPr>
          <a:xfrm>
            <a:off x="3252788" y="2380933"/>
            <a:ext cx="44164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写藏戏的形成过程。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8313" y="3178175"/>
            <a:ext cx="33131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8—17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自然段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8313" y="3911600"/>
            <a:ext cx="22669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18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自然段</a:t>
            </a:r>
          </a:p>
        </p:txBody>
      </p:sp>
      <p:sp>
        <p:nvSpPr>
          <p:cNvPr id="8" name="Text Box 14"/>
          <p:cNvSpPr txBox="1"/>
          <p:nvPr/>
        </p:nvSpPr>
        <p:spPr>
          <a:xfrm>
            <a:off x="2820988" y="3910013"/>
            <a:ext cx="596423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总结全文，介绍藏戏的传承方式。</a:t>
            </a:r>
          </a:p>
        </p:txBody>
      </p:sp>
      <p:grpSp>
        <p:nvGrpSpPr>
          <p:cNvPr id="10251" name="组合 104"/>
          <p:cNvGrpSpPr/>
          <p:nvPr/>
        </p:nvGrpSpPr>
        <p:grpSpPr>
          <a:xfrm>
            <a:off x="61913" y="0"/>
            <a:ext cx="2692400" cy="860425"/>
            <a:chOff x="96372" y="0"/>
            <a:chExt cx="2692520" cy="861116"/>
          </a:xfrm>
        </p:grpSpPr>
        <p:sp>
          <p:nvSpPr>
            <p:cNvPr id="10252" name="TextBox 2"/>
            <p:cNvSpPr txBox="1"/>
            <p:nvPr/>
          </p:nvSpPr>
          <p:spPr>
            <a:xfrm>
              <a:off x="421174" y="106061"/>
              <a:ext cx="2019390" cy="645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理清脉络</a:t>
              </a:r>
            </a:p>
          </p:txBody>
        </p:sp>
        <p:pic>
          <p:nvPicPr>
            <p:cNvPr id="1025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72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8630" y="1059582"/>
            <a:ext cx="8207375" cy="296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世界上还有几个剧种是戴着面具演出的呢？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世界上还有几个剧种在演出时是没有舞台的呢？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世界上还有几个剧种一部戏可以演出三五天还没有结束的呢？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6387" name="矩形 2"/>
          <p:cNvSpPr/>
          <p:nvPr/>
        </p:nvSpPr>
        <p:spPr>
          <a:xfrm>
            <a:off x="400685" y="314006"/>
            <a:ext cx="8642350" cy="6832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1—3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，思考：藏戏有什么特点？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29" name="文本框 3"/>
          <p:cNvSpPr txBox="1"/>
          <p:nvPr/>
        </p:nvSpPr>
        <p:spPr>
          <a:xfrm>
            <a:off x="405765" y="962025"/>
            <a:ext cx="4328160" cy="2975610"/>
          </a:xfrm>
          <a:prstGeom prst="rect">
            <a:avLst/>
          </a:prstGeom>
          <a:noFill/>
          <a:ln>
            <a:noFill/>
          </a:ln>
        </p:spPr>
        <p:txBody>
          <a:bodyPr wrap="square" lIns="68567" tIns="34283" rIns="68567" bIns="34283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世界上还有几个剧种是戴着面具演出的呢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世界上还有几个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剧种在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演出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舞台的呢？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世界上还有几个剧种是一部戏可以演出三五天还没有结束的呢？</a:t>
            </a:r>
          </a:p>
        </p:txBody>
      </p:sp>
      <p:sp>
        <p:nvSpPr>
          <p:cNvPr id="31" name="右箭头 30"/>
          <p:cNvSpPr/>
          <p:nvPr/>
        </p:nvSpPr>
        <p:spPr>
          <a:xfrm>
            <a:off x="5112130" y="1362507"/>
            <a:ext cx="594143" cy="324036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34" name="TextBox 33"/>
          <p:cNvSpPr txBox="1"/>
          <p:nvPr/>
        </p:nvSpPr>
        <p:spPr>
          <a:xfrm>
            <a:off x="5911239" y="1294223"/>
            <a:ext cx="14221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戴着面具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5166143" y="2258322"/>
            <a:ext cx="594143" cy="324036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40" name="TextBox 39"/>
          <p:cNvSpPr txBox="1"/>
          <p:nvPr/>
        </p:nvSpPr>
        <p:spPr>
          <a:xfrm>
            <a:off x="5911215" y="2188845"/>
            <a:ext cx="1422400" cy="4616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没有舞台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5166143" y="3176424"/>
            <a:ext cx="594143" cy="324036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28" name="TextBox 27"/>
          <p:cNvSpPr txBox="1"/>
          <p:nvPr/>
        </p:nvSpPr>
        <p:spPr>
          <a:xfrm>
            <a:off x="5911215" y="3084961"/>
            <a:ext cx="15776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演三五天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还没结束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右大括号 24"/>
          <p:cNvSpPr/>
          <p:nvPr/>
        </p:nvSpPr>
        <p:spPr>
          <a:xfrm>
            <a:off x="7724490" y="1268211"/>
            <a:ext cx="428684" cy="24646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3" name="矩形 2"/>
          <p:cNvSpPr/>
          <p:nvPr/>
        </p:nvSpPr>
        <p:spPr>
          <a:xfrm>
            <a:off x="8123780" y="1816848"/>
            <a:ext cx="88036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藏戏</a:t>
            </a:r>
            <a:endParaRPr lang="en-US" altLang="zh-CN" sz="27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三大</a:t>
            </a:r>
            <a:endParaRPr lang="en-US" altLang="zh-CN" sz="27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endParaRPr lang="zh-CN" altLang="en-US" sz="14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619672" y="283499"/>
            <a:ext cx="1008089" cy="536618"/>
            <a:chOff x="8100392" y="1962696"/>
            <a:chExt cx="1043608" cy="549508"/>
          </a:xfrm>
        </p:grpSpPr>
        <p:sp>
          <p:nvSpPr>
            <p:cNvPr id="19" name="云形 18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1480" y="1995686"/>
              <a:ext cx="752078" cy="42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反问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75169" y="260100"/>
            <a:ext cx="1008089" cy="536618"/>
            <a:chOff x="8100392" y="1962696"/>
            <a:chExt cx="1043608" cy="549508"/>
          </a:xfrm>
        </p:grpSpPr>
        <p:sp>
          <p:nvSpPr>
            <p:cNvPr id="15" name="云形 14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21480" y="1995686"/>
              <a:ext cx="752078" cy="42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排比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0" grpId="0" animBg="1"/>
      <p:bldP spid="40" grpId="0" animBg="1"/>
      <p:bldP spid="37" grpId="0" animBg="1"/>
      <p:bldP spid="28" grpId="0" animBg="1"/>
      <p:bldP spid="2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3" name="文本框 6"/>
          <p:cNvSpPr txBox="1"/>
          <p:nvPr/>
        </p:nvSpPr>
        <p:spPr>
          <a:xfrm>
            <a:off x="3554730" y="314960"/>
            <a:ext cx="2592705" cy="65913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句式转换</a:t>
            </a:r>
            <a:endParaRPr kumimoji="1"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7644" y="1315606"/>
            <a:ext cx="654495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世界上还有几个剧种是戴着面具演出的呢</a:t>
            </a:r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3614" y="2572132"/>
            <a:ext cx="637180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世界上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几个剧种是戴着面具演出的。</a:t>
            </a:r>
          </a:p>
        </p:txBody>
      </p:sp>
      <p:sp>
        <p:nvSpPr>
          <p:cNvPr id="8" name="下箭头 7"/>
          <p:cNvSpPr/>
          <p:nvPr/>
        </p:nvSpPr>
        <p:spPr>
          <a:xfrm>
            <a:off x="3884960" y="1990059"/>
            <a:ext cx="214342" cy="48220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2" y="685825"/>
            <a:ext cx="1078888" cy="1545922"/>
          </a:xfrm>
          <a:prstGeom prst="rect">
            <a:avLst/>
          </a:prstGeom>
        </p:spPr>
      </p:pic>
      <p:sp>
        <p:nvSpPr>
          <p:cNvPr id="4" name="文本框 6"/>
          <p:cNvSpPr txBox="1"/>
          <p:nvPr/>
        </p:nvSpPr>
        <p:spPr>
          <a:xfrm>
            <a:off x="1325880" y="514985"/>
            <a:ext cx="7597140" cy="65913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你来议一议：文中这样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开头有什么好处？</a:t>
            </a:r>
            <a:endParaRPr kumimoji="1"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160" y="2328545"/>
            <a:ext cx="688403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开头连用三个排比反问句，更加突出了藏戏的特点，其中还流露出民族自豪感。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133475" y="1123950"/>
            <a:ext cx="28305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概括特点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168400" y="2100263"/>
            <a:ext cx="2830513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形成过程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133475" y="3282950"/>
            <a:ext cx="290195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艺术特色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133475" y="4084638"/>
            <a:ext cx="268605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传承方式</a:t>
            </a:r>
          </a:p>
        </p:txBody>
      </p:sp>
      <p:sp>
        <p:nvSpPr>
          <p:cNvPr id="23560" name="TextBox 5"/>
          <p:cNvSpPr txBox="1"/>
          <p:nvPr/>
        </p:nvSpPr>
        <p:spPr>
          <a:xfrm>
            <a:off x="179388" y="2187575"/>
            <a:ext cx="677862" cy="90011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藏戏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765550" y="901700"/>
            <a:ext cx="3902075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戴着面具</a:t>
            </a: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没有舞台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演三五天</a:t>
            </a:r>
          </a:p>
        </p:txBody>
      </p:sp>
      <p:grpSp>
        <p:nvGrpSpPr>
          <p:cNvPr id="23561" name="组合 112"/>
          <p:cNvGrpSpPr/>
          <p:nvPr/>
        </p:nvGrpSpPr>
        <p:grpSpPr>
          <a:xfrm>
            <a:off x="61913" y="0"/>
            <a:ext cx="2692400" cy="860425"/>
            <a:chOff x="96372" y="0"/>
            <a:chExt cx="2692520" cy="861116"/>
          </a:xfrm>
        </p:grpSpPr>
        <p:sp>
          <p:nvSpPr>
            <p:cNvPr id="23567" name="TextBox 2"/>
            <p:cNvSpPr txBox="1"/>
            <p:nvPr/>
          </p:nvSpPr>
          <p:spPr>
            <a:xfrm>
              <a:off x="421174" y="106061"/>
              <a:ext cx="2019390" cy="645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  <p:pic>
          <p:nvPicPr>
            <p:cNvPr id="23568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72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" name="左大括号 30"/>
          <p:cNvSpPr/>
          <p:nvPr/>
        </p:nvSpPr>
        <p:spPr>
          <a:xfrm>
            <a:off x="876300" y="1271905"/>
            <a:ext cx="292100" cy="3322638"/>
          </a:xfrm>
          <a:prstGeom prst="leftBrace">
            <a:avLst>
              <a:gd name="adj1" fmla="val 37548"/>
              <a:gd name="adj2" fmla="val 50000"/>
            </a:avLst>
          </a:prstGeom>
          <a:noFill/>
          <a:ln w="31750" cap="flat" cmpd="sng">
            <a:solidFill>
              <a:srgbClr val="00B0F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55297"/>
          <p:cNvSpPr>
            <a:spLocks noGrp="1"/>
          </p:cNvSpPr>
          <p:nvPr>
            <p:ph type="title"/>
          </p:nvPr>
        </p:nvSpPr>
        <p:spPr>
          <a:xfrm>
            <a:off x="32385" y="141685"/>
            <a:ext cx="6172200" cy="809625"/>
          </a:xfrm>
        </p:spPr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/>
            </a:r>
            <a:b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</a:br>
            <a: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/>
            </a:r>
            <a:b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</a:br>
            <a: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/>
            </a:r>
            <a:br>
              <a:rPr lang="zh-CN" altLang="en-US" sz="405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</a:br>
            <a:endParaRPr kumimoji="0" lang="zh-CN" altLang="en-US" sz="4050" b="1" i="0" u="none" strike="noStrike" kern="0" cap="none" spc="0" normalizeH="0" baseline="0" noProof="1">
              <a:solidFill>
                <a:schemeClr val="tx1">
                  <a:lumMod val="95000"/>
                  <a:lumOff val="5000"/>
                </a:schemeClr>
              </a:solidFill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045" y="141605"/>
            <a:ext cx="3315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空中课堂教学课例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51355" y="1356995"/>
            <a:ext cx="56737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部编版六年级语文下册第一单元</a:t>
            </a:r>
          </a:p>
          <a:p>
            <a:r>
              <a:rPr lang="en-US" altLang="zh-CN" sz="2800"/>
              <a:t>              </a:t>
            </a:r>
          </a:p>
          <a:p>
            <a:r>
              <a:rPr lang="en-US" altLang="zh-CN" sz="2800"/>
              <a:t>                 4</a:t>
            </a:r>
            <a:r>
              <a:rPr lang="zh-CN" altLang="en-US" sz="2800"/>
              <a:t>、藏    戏</a:t>
            </a:r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单位：青铜峡市第五小学</a:t>
            </a:r>
          </a:p>
          <a:p>
            <a:r>
              <a:rPr lang="zh-CN" altLang="en-US" sz="2800"/>
              <a:t>教师：陈玉华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5122" name="文本框 1"/>
          <p:cNvSpPr txBox="1"/>
          <p:nvPr/>
        </p:nvSpPr>
        <p:spPr>
          <a:xfrm>
            <a:off x="220345" y="200660"/>
            <a:ext cx="8812530" cy="41549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00" dirty="0">
                <a:latin typeface="Arial" panose="020B0604020202020204" pitchFamily="34" charset="0"/>
                <a:ea typeface="楷体_GB2312" pitchFamily="49" charset="-122"/>
              </a:rPr>
              <a:t>       </a:t>
            </a:r>
          </a:p>
          <a:p>
            <a:pPr eaLnBrk="1" hangingPunct="1">
              <a:lnSpc>
                <a:spcPct val="120000"/>
              </a:lnSpc>
            </a:pPr>
            <a:endParaRPr lang="en-US" altLang="zh-CN" sz="100" b="1" dirty="0">
              <a:latin typeface="Arial" panose="020B0604020202020204" pitchFamily="34" charset="0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100" b="1" dirty="0">
              <a:latin typeface="Arial" panose="020B0604020202020204" pitchFamily="34" charset="0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100" b="1" dirty="0">
              <a:latin typeface="Arial" panose="020B0604020202020204" pitchFamily="34" charset="0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在本组课文中，我们随作家老舍一同感受了美好快乐的春节，随作家沈从文品尝了美味的腊八粥，还从三首古诗里了解了寒食节、七夕节、中秋节。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可是你们知道吗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，我们的祖国不仅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有丰富多彩的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节日风俗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，还有许多独具特色的艺术形式呢。</a:t>
            </a:r>
            <a:endParaRPr lang="zh-CN" altLang="en-US" sz="3600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sctv.com/wczq/dt/201705/W02017050839129396678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820" y="87477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2803679" y="2089543"/>
            <a:ext cx="4447594" cy="119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>
            <a:off x="2107068" y="-18"/>
            <a:ext cx="4822693" cy="2786082"/>
          </a:xfrm>
          <a:prstGeom prst="triangle">
            <a:avLst/>
          </a:prstGeom>
          <a:solidFill>
            <a:schemeClr val="bg1">
              <a:alpha val="87059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-23495" y="119380"/>
            <a:ext cx="2732405" cy="18923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TextBox 48"/>
          <p:cNvSpPr txBox="1"/>
          <p:nvPr/>
        </p:nvSpPr>
        <p:spPr>
          <a:xfrm>
            <a:off x="3005445" y="1426210"/>
            <a:ext cx="3222739" cy="89789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68573" tIns="34286" rIns="68573" bIns="3428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藏 戏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05" descr="C:\Users\Administrator\Desktop\背景图片.png背景图片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370" y="45085"/>
            <a:ext cx="9076690" cy="5052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矩形 2"/>
          <p:cNvSpPr/>
          <p:nvPr/>
        </p:nvSpPr>
        <p:spPr>
          <a:xfrm>
            <a:off x="753110" y="2073275"/>
            <a:ext cx="74777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b="1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读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课文</a:t>
            </a:r>
            <a:r>
              <a:rPr lang="en-US" altLang="zh-CN" sz="3200" b="1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4—7</a:t>
            </a:r>
            <a:r>
              <a:rPr lang="zh-CN" altLang="zh-CN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段，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说说</a:t>
            </a:r>
            <a:r>
              <a:rPr lang="zh-CN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藏戏的创始人是谁?关于他又怎样的传奇故事呢？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370" y="762000"/>
            <a:ext cx="9077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      </a:t>
            </a:r>
            <a:r>
              <a:rPr lang="zh-CN" altLang="en-US" sz="3200" b="1"/>
              <a:t>“藏戏就是这样，一代一代地师传身授下去。”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05" descr="C:\Users\Administrator\Desktop\背景图片.png背景图片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370" y="45085"/>
            <a:ext cx="9076690" cy="505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" y="-14301"/>
            <a:ext cx="9086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96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0" y="0"/>
            <a:ext cx="9155900" cy="5081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05" descr="C:\Users\Administrator\Desktop\背景图片.png背景图片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370" y="45085"/>
            <a:ext cx="9076690" cy="505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" y="-14301"/>
            <a:ext cx="9086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255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"/>
          <p:cNvGrpSpPr/>
          <p:nvPr/>
        </p:nvGrpSpPr>
        <p:grpSpPr>
          <a:xfrm>
            <a:off x="207963" y="230188"/>
            <a:ext cx="4191000" cy="782637"/>
            <a:chOff x="208745" y="230333"/>
            <a:chExt cx="4189436" cy="782638"/>
          </a:xfrm>
        </p:grpSpPr>
        <p:grpSp>
          <p:nvGrpSpPr>
            <p:cNvPr id="15367" name="组合 20"/>
            <p:cNvGrpSpPr/>
            <p:nvPr/>
          </p:nvGrpSpPr>
          <p:grpSpPr>
            <a:xfrm rot="-5400000">
              <a:off x="1912144" y="-1473066"/>
              <a:ext cx="782638" cy="4189436"/>
              <a:chOff x="8483599" y="1645920"/>
              <a:chExt cx="382906" cy="111823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483599" y="1645920"/>
                <a:ext cx="382906" cy="1118235"/>
              </a:xfrm>
              <a:prstGeom prst="rect">
                <a:avLst/>
              </a:prstGeom>
              <a:solidFill>
                <a:srgbClr val="B840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5370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6860" y="1677006"/>
                <a:ext cx="332438" cy="10623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5368" name="Rectangle 4"/>
            <p:cNvSpPr/>
            <p:nvPr/>
          </p:nvSpPr>
          <p:spPr>
            <a:xfrm>
              <a:off x="395536" y="329552"/>
              <a:ext cx="3816424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以弱抗强的传奇：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4325" y="1119188"/>
            <a:ext cx="4465638" cy="3276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那时候，雅鲁藏布江上没有一座桥，数不清的牛皮船，被掀翻在野马脱缰般的激流中，许多涉水过江的百姓，被咆哮的江水吞噬。</a:t>
            </a:r>
          </a:p>
        </p:txBody>
      </p:sp>
      <p:sp>
        <p:nvSpPr>
          <p:cNvPr id="12299" name="TextBox 3"/>
          <p:cNvSpPr txBox="1"/>
          <p:nvPr/>
        </p:nvSpPr>
        <p:spPr>
          <a:xfrm>
            <a:off x="1308100" y="4395788"/>
            <a:ext cx="2305050" cy="5842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凶险的自然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41888" y="1119188"/>
            <a:ext cx="3887788" cy="3276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年轻的僧人唐东杰布许下宏愿，发誓架桥，为民造福。一无所有的唐东杰布，招来的只有一阵哄堂大笑。</a:t>
            </a:r>
          </a:p>
        </p:txBody>
      </p:sp>
      <p:sp>
        <p:nvSpPr>
          <p:cNvPr id="12297" name="TextBox 10"/>
          <p:cNvSpPr txBox="1"/>
          <p:nvPr/>
        </p:nvSpPr>
        <p:spPr>
          <a:xfrm>
            <a:off x="5146040" y="4396740"/>
            <a:ext cx="2308225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伟大的宏愿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5" name="下箭头 4"/>
          <p:cNvSpPr/>
          <p:nvPr/>
        </p:nvSpPr>
        <p:spPr>
          <a:xfrm rot="5400000">
            <a:off x="4184650" y="4189095"/>
            <a:ext cx="192405" cy="998855"/>
          </a:xfrm>
          <a:prstGeom prst="downArrow">
            <a:avLst>
              <a:gd name="adj1" fmla="val 50000"/>
              <a:gd name="adj2" fmla="val 57798"/>
            </a:avLst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99" grpId="0" bldLvl="0" animBg="1"/>
      <p:bldP spid="6" grpId="0"/>
      <p:bldP spid="12297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5771" y="2138998"/>
            <a:ext cx="8239125" cy="22561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唐东杰布在山南琼结，认识了能歌善舞的七兄妹，组成了西藏的第一个藏戏班子，用歌舞说唱的形式，表演历史故事和传说，劝人行善积德、出钱出力、共同修桥。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4824" y="1036031"/>
            <a:ext cx="8220075" cy="1109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身无分文的唐东杰布就这样在雅鲁藏布江上留下了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座铁索桥。</a:t>
            </a:r>
          </a:p>
        </p:txBody>
      </p:sp>
      <p:sp>
        <p:nvSpPr>
          <p:cNvPr id="5" name="矩形 4"/>
          <p:cNvSpPr/>
          <p:nvPr/>
        </p:nvSpPr>
        <p:spPr>
          <a:xfrm>
            <a:off x="1465580" y="4439920"/>
            <a:ext cx="6048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</a:p>
        </p:txBody>
      </p:sp>
      <p:grpSp>
        <p:nvGrpSpPr>
          <p:cNvPr id="16389" name="组合 5"/>
          <p:cNvGrpSpPr/>
          <p:nvPr/>
        </p:nvGrpSpPr>
        <p:grpSpPr>
          <a:xfrm>
            <a:off x="207963" y="230188"/>
            <a:ext cx="4191000" cy="782637"/>
            <a:chOff x="208745" y="230333"/>
            <a:chExt cx="4189436" cy="782638"/>
          </a:xfrm>
        </p:grpSpPr>
        <p:grpSp>
          <p:nvGrpSpPr>
            <p:cNvPr id="16390" name="组合 20"/>
            <p:cNvGrpSpPr/>
            <p:nvPr/>
          </p:nvGrpSpPr>
          <p:grpSpPr>
            <a:xfrm rot="-5400000">
              <a:off x="1912144" y="-1473066"/>
              <a:ext cx="782638" cy="4189436"/>
              <a:chOff x="8483599" y="1645920"/>
              <a:chExt cx="382906" cy="111823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483599" y="1645920"/>
                <a:ext cx="382906" cy="1118235"/>
              </a:xfrm>
              <a:prstGeom prst="rect">
                <a:avLst/>
              </a:prstGeom>
              <a:solidFill>
                <a:srgbClr val="B840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393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6860" y="1677006"/>
                <a:ext cx="332438" cy="10623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6391" name="Rectangle 4"/>
            <p:cNvSpPr/>
            <p:nvPr/>
          </p:nvSpPr>
          <p:spPr>
            <a:xfrm>
              <a:off x="395536" y="329552"/>
              <a:ext cx="3816424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创造奇迹的传奇：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</p:grpSp>
      <p:sp>
        <p:nvSpPr>
          <p:cNvPr id="2" name="下箭头 1"/>
          <p:cNvSpPr/>
          <p:nvPr/>
        </p:nvSpPr>
        <p:spPr>
          <a:xfrm rot="16200000">
            <a:off x="4184650" y="4189095"/>
            <a:ext cx="192405" cy="998855"/>
          </a:xfrm>
          <a:prstGeom prst="downArrow">
            <a:avLst>
              <a:gd name="adj1" fmla="val 50000"/>
              <a:gd name="adj2" fmla="val 57798"/>
            </a:avLst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12299" name="TextBox 3"/>
          <p:cNvSpPr txBox="1"/>
          <p:nvPr/>
        </p:nvSpPr>
        <p:spPr>
          <a:xfrm>
            <a:off x="1465580" y="4396105"/>
            <a:ext cx="1824355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一无所有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4949190" y="4395153"/>
            <a:ext cx="2305050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58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座铁索桥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12299" grpId="0" bldLvl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333" y="1103372"/>
            <a:ext cx="7861300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认识了能歌善舞的七兄妹，组成了西藏的第一个藏戏班子，用歌舞说唱的形式，表演历史故事和传说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身无分文的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唐东杰布在雅鲁藏布江留下</a:t>
            </a:r>
            <a:r>
              <a:rPr lang="en-US" altLang="zh-CN" sz="32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58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座铁索桥，同时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，成为藏戏的开山鼻祖。</a:t>
            </a:r>
          </a:p>
        </p:txBody>
      </p:sp>
      <p:sp>
        <p:nvSpPr>
          <p:cNvPr id="5" name="矩形 4"/>
          <p:cNvSpPr/>
          <p:nvPr/>
        </p:nvSpPr>
        <p:spPr>
          <a:xfrm>
            <a:off x="1690688" y="4084638"/>
            <a:ext cx="5903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</a:p>
        </p:txBody>
      </p:sp>
      <p:grpSp>
        <p:nvGrpSpPr>
          <p:cNvPr id="17412" name="组合 5"/>
          <p:cNvGrpSpPr/>
          <p:nvPr/>
        </p:nvGrpSpPr>
        <p:grpSpPr>
          <a:xfrm>
            <a:off x="207963" y="230188"/>
            <a:ext cx="3284537" cy="782637"/>
            <a:chOff x="208745" y="230333"/>
            <a:chExt cx="4189436" cy="782638"/>
          </a:xfrm>
        </p:grpSpPr>
        <p:grpSp>
          <p:nvGrpSpPr>
            <p:cNvPr id="17413" name="组合 20"/>
            <p:cNvGrpSpPr/>
            <p:nvPr/>
          </p:nvGrpSpPr>
          <p:grpSpPr>
            <a:xfrm rot="-5400000">
              <a:off x="1912144" y="-1473066"/>
              <a:ext cx="782638" cy="4189436"/>
              <a:chOff x="8483599" y="1645920"/>
              <a:chExt cx="382906" cy="111823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483599" y="1645920"/>
                <a:ext cx="382906" cy="1118235"/>
              </a:xfrm>
              <a:prstGeom prst="rect">
                <a:avLst/>
              </a:prstGeom>
              <a:solidFill>
                <a:srgbClr val="B840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7416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6860" y="1677006"/>
                <a:ext cx="332438" cy="10623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7414" name="Rectangle 4"/>
            <p:cNvSpPr/>
            <p:nvPr/>
          </p:nvSpPr>
          <p:spPr>
            <a:xfrm>
              <a:off x="395536" y="329552"/>
              <a:ext cx="3816424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艺术的传奇：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</p:grpSp>
      <p:sp>
        <p:nvSpPr>
          <p:cNvPr id="2" name="下箭头 1"/>
          <p:cNvSpPr/>
          <p:nvPr/>
        </p:nvSpPr>
        <p:spPr>
          <a:xfrm rot="16200000">
            <a:off x="4018867" y="4049182"/>
            <a:ext cx="192405" cy="998855"/>
          </a:xfrm>
          <a:prstGeom prst="downArrow">
            <a:avLst>
              <a:gd name="adj1" fmla="val 50000"/>
              <a:gd name="adj2" fmla="val 57798"/>
            </a:avLst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/>
          </a:p>
        </p:txBody>
      </p:sp>
      <p:sp>
        <p:nvSpPr>
          <p:cNvPr id="12299" name="TextBox 3"/>
          <p:cNvSpPr txBox="1"/>
          <p:nvPr/>
        </p:nvSpPr>
        <p:spPr>
          <a:xfrm>
            <a:off x="1614170" y="4265294"/>
            <a:ext cx="1878330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一个僧人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145" y="4160623"/>
            <a:ext cx="3265805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藏戏的开山鼻祖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2299" grpId="0" bldLvl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276985" y="3059430"/>
            <a:ext cx="7075805" cy="105219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唐东杰布是一个心地善良、为民造福的人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7" name="矩形 36"/>
          <p:cNvSpPr/>
          <p:nvPr/>
        </p:nvSpPr>
        <p:spPr>
          <a:xfrm>
            <a:off x="1277205" y="807555"/>
            <a:ext cx="7021694" cy="134683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藏戏的产生，是跟唐东杰布分不开的，你认识了一个怎样的唐东杰布？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2" y="699542"/>
            <a:ext cx="1078888" cy="1545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460" y="90805"/>
            <a:ext cx="8256905" cy="3001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defTabSz="685800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默读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8-17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自然段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，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找出与第一部分三个自</a:t>
            </a:r>
          </a:p>
          <a:p>
            <a:pPr algn="l" defTabSz="685800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然段中藏戏三大特点相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对应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charset="-122"/>
              </a:rPr>
              <a:t>的段落，思考：课文如何具体介绍藏戏的艺术特点？藏戏的面具有什么特点及作用呢？</a:t>
            </a: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935" y="2571750"/>
            <a:ext cx="849694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）写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的是藏戏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戴着面具演出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的特点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 smtClean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）写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的是藏戏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演出没有舞台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的特点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 smtClean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）写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的是藏戏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演出时间长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的特点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469" y="2571750"/>
            <a:ext cx="217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8—14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55576" y="3002637"/>
            <a:ext cx="2474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72570" y="3431948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3" y="123478"/>
            <a:ext cx="84391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9221" name="矩形 2"/>
          <p:cNvSpPr/>
          <p:nvPr/>
        </p:nvSpPr>
        <p:spPr>
          <a:xfrm>
            <a:off x="298450" y="333058"/>
            <a:ext cx="924804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听一听，看一看，你能说出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这两段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戏曲的名称吗？</a:t>
            </a:r>
          </a:p>
        </p:txBody>
      </p:sp>
      <p:pic>
        <p:nvPicPr>
          <p:cNvPr id="6" name="图片 1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l="11108" t="6905" r="16718"/>
          <a:stretch>
            <a:fillRect/>
          </a:stretch>
        </p:blipFill>
        <p:spPr>
          <a:xfrm>
            <a:off x="363220" y="1130935"/>
            <a:ext cx="2978150" cy="2132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 l="4234" t="2402" r="7333"/>
          <a:stretch>
            <a:fillRect/>
          </a:stretch>
        </p:blipFill>
        <p:spPr>
          <a:xfrm>
            <a:off x="5449570" y="1814830"/>
            <a:ext cx="3115310" cy="2207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1093470" y="3529965"/>
            <a:ext cx="1152525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京剧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05258" y="1130935"/>
            <a:ext cx="1152525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越剧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44386"/>
              </p:ext>
            </p:extLst>
          </p:nvPr>
        </p:nvGraphicFramePr>
        <p:xfrm>
          <a:off x="912440" y="113159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        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人   物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     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面具颜色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         代   表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唐东杰布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国   王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王   妃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巫   女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妖   魔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村   民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41151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           面具的特点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876" y="1496451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白   色                            善   者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18900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红   色                            威   严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11860" y="3013137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青面獠牙                       压抑恐怖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55876" y="2254609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 绿   色                            柔   顺   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11860" y="2667697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半黑半白                       两面三刀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21850" y="3362605"/>
            <a:ext cx="34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白布或黄布                     朴实敦厚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894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3"/>
          <a:srcRect b="15102"/>
          <a:stretch>
            <a:fillRect/>
          </a:stretch>
        </p:blipFill>
        <p:spPr>
          <a:xfrm>
            <a:off x="820738" y="1195388"/>
            <a:ext cx="2147887" cy="223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3"/>
          <p:cNvSpPr/>
          <p:nvPr/>
        </p:nvSpPr>
        <p:spPr>
          <a:xfrm>
            <a:off x="577850" y="3286125"/>
            <a:ext cx="1020763" cy="5857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白色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" name="AutoShape 14"/>
          <p:cNvSpPr/>
          <p:nvPr/>
        </p:nvSpPr>
        <p:spPr>
          <a:xfrm>
            <a:off x="1655763" y="3481388"/>
            <a:ext cx="600075" cy="315912"/>
          </a:xfrm>
          <a:prstGeom prst="rightArrow">
            <a:avLst>
              <a:gd name="adj1" fmla="val 50000"/>
              <a:gd name="adj2" fmla="val 47487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2255838" y="3311525"/>
            <a:ext cx="1547812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善者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3589338" y="3297238"/>
            <a:ext cx="1560512" cy="5857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红色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" name="AutoShape 11"/>
          <p:cNvSpPr/>
          <p:nvPr/>
        </p:nvSpPr>
        <p:spPr>
          <a:xfrm>
            <a:off x="4630738" y="3470275"/>
            <a:ext cx="661987" cy="311150"/>
          </a:xfrm>
          <a:prstGeom prst="rightArrow">
            <a:avLst>
              <a:gd name="adj1" fmla="val 50000"/>
              <a:gd name="adj2" fmla="val 60822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5292725" y="3314700"/>
            <a:ext cx="12954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威严</a:t>
            </a: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4"/>
          <a:srcRect b="31033"/>
          <a:stretch>
            <a:fillRect/>
          </a:stretch>
        </p:blipFill>
        <p:spPr>
          <a:xfrm>
            <a:off x="3802063" y="1195388"/>
            <a:ext cx="2319337" cy="2119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6"/>
          <p:cNvSpPr/>
          <p:nvPr/>
        </p:nvSpPr>
        <p:spPr>
          <a:xfrm>
            <a:off x="742950" y="3935730"/>
            <a:ext cx="2094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唐东杰布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4368800" y="3917950"/>
            <a:ext cx="11858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国王</a:t>
            </a:r>
          </a:p>
        </p:txBody>
      </p:sp>
      <p:sp>
        <p:nvSpPr>
          <p:cNvPr id="12" name="矩形 11"/>
          <p:cNvSpPr/>
          <p:nvPr/>
        </p:nvSpPr>
        <p:spPr>
          <a:xfrm>
            <a:off x="311150" y="131763"/>
            <a:ext cx="4981575" cy="604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藏戏：戴着面具演出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13" y="915988"/>
            <a:ext cx="1887537" cy="2760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5"/>
          <p:cNvSpPr/>
          <p:nvPr/>
        </p:nvSpPr>
        <p:spPr>
          <a:xfrm>
            <a:off x="6445250" y="3306763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绿色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</a:p>
        </p:txBody>
      </p:sp>
      <p:sp>
        <p:nvSpPr>
          <p:cNvPr id="15" name="AutoShape 7"/>
          <p:cNvSpPr/>
          <p:nvPr/>
        </p:nvSpPr>
        <p:spPr>
          <a:xfrm>
            <a:off x="7435850" y="3481388"/>
            <a:ext cx="611188" cy="311150"/>
          </a:xfrm>
          <a:prstGeom prst="rightArrow">
            <a:avLst>
              <a:gd name="adj1" fmla="val 50000"/>
              <a:gd name="adj2" fmla="val 60829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8045450" y="3336925"/>
            <a:ext cx="10445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柔顺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64400" y="3957638"/>
            <a:ext cx="12080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  <p:bldP spid="10" grpId="0"/>
      <p:bldP spid="11" grpId="0"/>
      <p:bldP spid="14" grpId="0"/>
      <p:bldP spid="15" grpId="0" animBg="1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563" y="490538"/>
            <a:ext cx="1668462" cy="2449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0"/>
          <p:cNvSpPr/>
          <p:nvPr/>
        </p:nvSpPr>
        <p:spPr>
          <a:xfrm>
            <a:off x="166688" y="3033713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半黑半白</a:t>
            </a:r>
          </a:p>
        </p:txBody>
      </p:sp>
      <p:sp>
        <p:nvSpPr>
          <p:cNvPr id="5" name="Rectangle 11"/>
          <p:cNvSpPr/>
          <p:nvPr/>
        </p:nvSpPr>
        <p:spPr>
          <a:xfrm>
            <a:off x="2576513" y="3048000"/>
            <a:ext cx="20288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两面三刀</a:t>
            </a:r>
          </a:p>
        </p:txBody>
      </p:sp>
      <p:sp>
        <p:nvSpPr>
          <p:cNvPr id="6" name="AutoShape 12"/>
          <p:cNvSpPr/>
          <p:nvPr/>
        </p:nvSpPr>
        <p:spPr>
          <a:xfrm>
            <a:off x="1912938" y="3243263"/>
            <a:ext cx="757237" cy="311150"/>
          </a:xfrm>
          <a:prstGeom prst="rightArrow">
            <a:avLst>
              <a:gd name="adj1" fmla="val 50000"/>
              <a:gd name="adj2" fmla="val 60841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555750" y="3698875"/>
            <a:ext cx="11525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巫女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05338" y="3049588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青面獠牙</a:t>
            </a:r>
          </a:p>
        </p:txBody>
      </p:sp>
      <p:sp>
        <p:nvSpPr>
          <p:cNvPr id="9" name="Rectangle 11"/>
          <p:cNvSpPr/>
          <p:nvPr/>
        </p:nvSpPr>
        <p:spPr>
          <a:xfrm>
            <a:off x="7142163" y="3067050"/>
            <a:ext cx="19732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压抑恐怖</a:t>
            </a:r>
          </a:p>
        </p:txBody>
      </p:sp>
      <p:sp>
        <p:nvSpPr>
          <p:cNvPr id="10" name="AutoShape 12"/>
          <p:cNvSpPr/>
          <p:nvPr/>
        </p:nvSpPr>
        <p:spPr>
          <a:xfrm>
            <a:off x="6437313" y="3236913"/>
            <a:ext cx="757237" cy="311150"/>
          </a:xfrm>
          <a:prstGeom prst="rightArrow">
            <a:avLst>
              <a:gd name="adj1" fmla="val 50000"/>
              <a:gd name="adj2" fmla="val 60841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6181725" y="3651250"/>
            <a:ext cx="115093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妖魔</a:t>
            </a:r>
          </a:p>
        </p:txBody>
      </p:sp>
      <p:pic>
        <p:nvPicPr>
          <p:cNvPr id="5120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677863"/>
            <a:ext cx="1925638" cy="2262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1"/>
          <p:cNvSpPr txBox="1"/>
          <p:nvPr/>
        </p:nvSpPr>
        <p:spPr>
          <a:xfrm>
            <a:off x="2351088" y="495300"/>
            <a:ext cx="43926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村民老人的面具</a:t>
            </a: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" y="1079500"/>
            <a:ext cx="1764665" cy="2773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30" y="1079500"/>
            <a:ext cx="2732405" cy="2732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1"/>
          <p:cNvSpPr txBox="1"/>
          <p:nvPr/>
        </p:nvSpPr>
        <p:spPr>
          <a:xfrm>
            <a:off x="2375853" y="1647825"/>
            <a:ext cx="43926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白布或黄布缝制</a:t>
            </a:r>
          </a:p>
        </p:txBody>
      </p:sp>
      <p:sp>
        <p:nvSpPr>
          <p:cNvPr id="6" name="AutoShape 12"/>
          <p:cNvSpPr/>
          <p:nvPr/>
        </p:nvSpPr>
        <p:spPr>
          <a:xfrm rot="5400000">
            <a:off x="4168458" y="2454593"/>
            <a:ext cx="757237" cy="311150"/>
          </a:xfrm>
          <a:prstGeom prst="rightArrow">
            <a:avLst>
              <a:gd name="adj1" fmla="val 50000"/>
              <a:gd name="adj2" fmla="val 60841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11"/>
          <p:cNvSpPr txBox="1"/>
          <p:nvPr/>
        </p:nvSpPr>
        <p:spPr>
          <a:xfrm>
            <a:off x="2350453" y="2988310"/>
            <a:ext cx="43926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朴 实 敦 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/>
      <p:bldP spid="6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265" y="1294765"/>
            <a:ext cx="82607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          </a:t>
            </a:r>
            <a:r>
              <a:rPr lang="zh-CN" altLang="en-US" sz="3200" b="1"/>
              <a:t>面具运用象征、夸张的手法，使戏剧中的人物形象突出、性格鲜明，这是藏戏面具在长期发展的过程中得以保留的原因之一。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12720" y="546735"/>
            <a:ext cx="457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了解面具的作用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9"/>
          <p:cNvSpPr txBox="1"/>
          <p:nvPr/>
        </p:nvSpPr>
        <p:spPr>
          <a:xfrm>
            <a:off x="248603" y="235585"/>
            <a:ext cx="8304212" cy="632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演出时没有舞台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4355" y="1518920"/>
            <a:ext cx="6898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6840" y="868045"/>
            <a:ext cx="88207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         </a:t>
            </a:r>
            <a:r>
              <a:rPr lang="zh-CN" altLang="en-US" sz="2800" b="1"/>
              <a:t>雪山江河作背景，草原大地作背景。藏戏的艺人们席地而唱，不要幕布，不要灯光，不要道具，只要一鼓、一钹（bó）为其伴奏。他们别无所求，只要有观众就行。</a:t>
            </a:r>
          </a:p>
          <a:p>
            <a:endParaRPr lang="zh-CN" altLang="en-US" sz="2800" b="1"/>
          </a:p>
          <a:p>
            <a:r>
              <a:rPr lang="zh-CN" altLang="en-US" sz="2800" b="1"/>
              <a:t>　　观众团团围坐，所有的剧情全靠艺人们用说唱来描述。艺人们唱着，说着，跳着，在面具下演绎着各种故事。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9"/>
          <p:cNvSpPr txBox="1"/>
          <p:nvPr/>
        </p:nvSpPr>
        <p:spPr>
          <a:xfrm>
            <a:off x="248603" y="235585"/>
            <a:ext cx="8304212" cy="632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演出三五天还没有结束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4355" y="1518920"/>
            <a:ext cx="6898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1290" y="1449070"/>
            <a:ext cx="88207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          </a:t>
            </a:r>
            <a:r>
              <a:rPr lang="zh-CN" altLang="en-US" sz="2800" b="1"/>
              <a:t>西藏地广人稀，生活节奏比较缓慢。表现在藏戏中，情节可以任意拖延，艺人们的唱腔、舞蹈动作可以随意发挥，一段戏可以一而再、再而三地重复，观众也在吃喝玩耍中看戏，双方随心所欲、优哉游哉，一出戏演他个三五天毫不稀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088" y="547688"/>
            <a:ext cx="58467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藏戏的艺术特征：</a:t>
            </a:r>
          </a:p>
        </p:txBody>
      </p:sp>
      <p:sp>
        <p:nvSpPr>
          <p:cNvPr id="3" name="矩形 2"/>
          <p:cNvSpPr/>
          <p:nvPr/>
        </p:nvSpPr>
        <p:spPr>
          <a:xfrm>
            <a:off x="1619250" y="1131888"/>
            <a:ext cx="6191250" cy="3538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4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戴着面具演出；</a:t>
            </a:r>
          </a:p>
          <a:p>
            <a:pPr marL="514350" indent="-514350" eaLnBrk="1" hangingPunct="1">
              <a:lnSpc>
                <a:spcPct val="14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演出时没有舞台；</a:t>
            </a:r>
          </a:p>
          <a:p>
            <a:pPr marL="514350" indent="-514350" eaLnBrk="1" hangingPunct="1">
              <a:lnSpc>
                <a:spcPct val="14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演出三五天没有结束；</a:t>
            </a:r>
          </a:p>
          <a:p>
            <a:pPr marL="514350" indent="-514350" eaLnBrk="1" hangingPunct="1">
              <a:lnSpc>
                <a:spcPct val="14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开场、正戏、结尾固定的程式；</a:t>
            </a:r>
          </a:p>
          <a:p>
            <a:pPr marL="514350" indent="-514350" eaLnBrk="1" hangingPunct="1">
              <a:lnSpc>
                <a:spcPct val="14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唱腔、动作丰富多彩。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左大括号 30"/>
          <p:cNvSpPr/>
          <p:nvPr/>
        </p:nvSpPr>
        <p:spPr>
          <a:xfrm>
            <a:off x="723900" y="1193800"/>
            <a:ext cx="292100" cy="3322638"/>
          </a:xfrm>
          <a:prstGeom prst="leftBrace">
            <a:avLst>
              <a:gd name="adj1" fmla="val 37548"/>
              <a:gd name="adj2" fmla="val 50000"/>
            </a:avLst>
          </a:prstGeom>
          <a:noFill/>
          <a:ln w="31750" cap="flat" cmpd="sng">
            <a:solidFill>
              <a:srgbClr val="00B0F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133475" y="1123950"/>
            <a:ext cx="28305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概括特点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168400" y="2100263"/>
            <a:ext cx="2830513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形成过程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133475" y="3282950"/>
            <a:ext cx="29019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艺术特色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133475" y="4084638"/>
            <a:ext cx="26860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传承方式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</a:p>
        </p:txBody>
      </p:sp>
      <p:sp>
        <p:nvSpPr>
          <p:cNvPr id="42" name="右大括号 41"/>
          <p:cNvSpPr/>
          <p:nvPr/>
        </p:nvSpPr>
        <p:spPr bwMode="auto">
          <a:xfrm>
            <a:off x="7494588" y="1238250"/>
            <a:ext cx="293688" cy="3322638"/>
          </a:xfrm>
          <a:prstGeom prst="rightBrace">
            <a:avLst>
              <a:gd name="adj1" fmla="val 23663"/>
              <a:gd name="adj2" fmla="val 50000"/>
            </a:avLst>
          </a:prstGeom>
          <a:noFill/>
          <a:ln w="31750" algn="ctr">
            <a:solidFill>
              <a:srgbClr val="00B0F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560" name="TextBox 5"/>
          <p:cNvSpPr txBox="1"/>
          <p:nvPr/>
        </p:nvSpPr>
        <p:spPr>
          <a:xfrm>
            <a:off x="179388" y="2187575"/>
            <a:ext cx="677862" cy="90011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藏戏</a:t>
            </a:r>
          </a:p>
        </p:txBody>
      </p:sp>
      <p:grpSp>
        <p:nvGrpSpPr>
          <p:cNvPr id="23561" name="组合 112"/>
          <p:cNvGrpSpPr/>
          <p:nvPr/>
        </p:nvGrpSpPr>
        <p:grpSpPr>
          <a:xfrm>
            <a:off x="61913" y="0"/>
            <a:ext cx="2692400" cy="860425"/>
            <a:chOff x="96372" y="0"/>
            <a:chExt cx="2692520" cy="861116"/>
          </a:xfrm>
        </p:grpSpPr>
        <p:sp>
          <p:nvSpPr>
            <p:cNvPr id="23567" name="TextBox 2"/>
            <p:cNvSpPr txBox="1"/>
            <p:nvPr/>
          </p:nvSpPr>
          <p:spPr>
            <a:xfrm>
              <a:off x="421174" y="106061"/>
              <a:ext cx="203835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</a:p>
          </p:txBody>
        </p:sp>
        <p:pic>
          <p:nvPicPr>
            <p:cNvPr id="23568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72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765550" y="901700"/>
            <a:ext cx="3902075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戴着面具</a:t>
            </a: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没有舞台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演三五天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94625" y="1673225"/>
            <a:ext cx="1168400" cy="22018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民族特色</a:t>
            </a:r>
            <a:endParaRPr lang="en-US" altLang="zh-CN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艺术魅力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22688" y="1943100"/>
            <a:ext cx="3902075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发誓架桥  组成戏班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创立藏戏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41738" y="3033713"/>
            <a:ext cx="3902075" cy="10144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面具 舞台 剧情 唱腔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动作 时长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65550" y="4105275"/>
            <a:ext cx="3902075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师传身授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"/>
          <p:cNvGrpSpPr/>
          <p:nvPr/>
        </p:nvGrpSpPr>
        <p:grpSpPr>
          <a:xfrm>
            <a:off x="51118" y="0"/>
            <a:ext cx="2703195" cy="860425"/>
            <a:chOff x="85577" y="0"/>
            <a:chExt cx="2703315" cy="861116"/>
          </a:xfrm>
        </p:grpSpPr>
        <p:sp>
          <p:nvSpPr>
            <p:cNvPr id="24580" name="TextBox 2"/>
            <p:cNvSpPr txBox="1"/>
            <p:nvPr/>
          </p:nvSpPr>
          <p:spPr>
            <a:xfrm>
              <a:off x="421174" y="106061"/>
              <a:ext cx="203835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  <p:pic>
          <p:nvPicPr>
            <p:cNvPr id="24581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2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77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79" name="矩形 1"/>
          <p:cNvSpPr/>
          <p:nvPr/>
        </p:nvSpPr>
        <p:spPr>
          <a:xfrm>
            <a:off x="517525" y="688340"/>
            <a:ext cx="8269605" cy="481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着千年悠久历史的藏戏，在经历了一次又一次的风雨洗礼之后，时至今日，犹如一朵盛开在青藏高原上的雪莲花，深深扎根在西藏人民心灵深处。藏族人民通过它歌颂生活中的真、善、美，鞭挞现实生活中的假、丑、恶。可以说，它是藏族群众的精神寄托，是高原儿女创造的一个艺术珍品。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00025" y="412115"/>
            <a:ext cx="4164330" cy="1790700"/>
            <a:chOff x="433112" y="733652"/>
            <a:chExt cx="4625455" cy="1790560"/>
          </a:xfrm>
        </p:grpSpPr>
        <p:pic>
          <p:nvPicPr>
            <p:cNvPr id="2" name="Picture 2" descr="http://www.aqwgxj.gov.cn/uploadfile/20121025/2012102507571627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112" y="733652"/>
              <a:ext cx="2685998" cy="179056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141" name="TextBox 2"/>
            <p:cNvSpPr txBox="1"/>
            <p:nvPr/>
          </p:nvSpPr>
          <p:spPr>
            <a:xfrm>
              <a:off x="3118951" y="802861"/>
              <a:ext cx="1939616" cy="583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zh-CN" altLang="en-US" sz="3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黄梅戏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03265" y="200660"/>
            <a:ext cx="2880995" cy="2239645"/>
            <a:chOff x="6084601" y="98261"/>
            <a:chExt cx="2879605" cy="3022769"/>
          </a:xfrm>
        </p:grpSpPr>
        <p:pic>
          <p:nvPicPr>
            <p:cNvPr id="49158" name="Picture 6" descr="http://pic.yupoo.com/sxdr1111/198399766bdf/wl9aug10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2504"/>
            <a:stretch>
              <a:fillRect/>
            </a:stretch>
          </p:blipFill>
          <p:spPr bwMode="auto">
            <a:xfrm>
              <a:off x="6084601" y="1124513"/>
              <a:ext cx="2879605" cy="199651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137" name="TextBox 11"/>
            <p:cNvSpPr txBox="1"/>
            <p:nvPr/>
          </p:nvSpPr>
          <p:spPr>
            <a:xfrm>
              <a:off x="6744047" y="98261"/>
              <a:ext cx="1560712" cy="7876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zh-CN" altLang="en-US" sz="3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川 剧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96975" y="2365375"/>
            <a:ext cx="2442471" cy="2480945"/>
            <a:chOff x="1649" y="3975"/>
            <a:chExt cx="3258" cy="3907"/>
          </a:xfrm>
        </p:grpSpPr>
        <p:pic>
          <p:nvPicPr>
            <p:cNvPr id="9218" name="图片 4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/>
            <a:srcRect l="20659" r="4913" b="2402"/>
            <a:stretch>
              <a:fillRect/>
            </a:stretch>
          </p:blipFill>
          <p:spPr>
            <a:xfrm>
              <a:off x="1649" y="3975"/>
              <a:ext cx="3258" cy="27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1649" y="6963"/>
              <a:ext cx="295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/>
                  </a:solidFill>
                </a:rPr>
                <a:t>河北梆子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73725" y="2835275"/>
            <a:ext cx="3355340" cy="2120900"/>
            <a:chOff x="6495" y="4582"/>
            <a:chExt cx="5284" cy="3340"/>
          </a:xfrm>
        </p:grpSpPr>
        <p:pic>
          <p:nvPicPr>
            <p:cNvPr id="9224" name="图片 14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/>
            <a:srcRect l="16882" r="18883"/>
            <a:stretch>
              <a:fillRect/>
            </a:stretch>
          </p:blipFill>
          <p:spPr>
            <a:xfrm>
              <a:off x="6495" y="4582"/>
              <a:ext cx="4222" cy="33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10717" y="5165"/>
              <a:ext cx="1063" cy="21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/>
                  </a:solidFill>
                </a:rPr>
                <a:t>昆曲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188" y="627063"/>
            <a:ext cx="8147050" cy="430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zh-CN" altLang="en-US" sz="32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我国的地方戏</a:t>
            </a:r>
            <a:endParaRPr lang="en-US" altLang="zh-CN" sz="32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京剧、昆曲、北京曲剧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天津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评剧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河北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评剧、河北梆子、丝弦、老调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山西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晋剧、北路梆子、蒲剧、耍孩儿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江苏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昆曲、淮剧、扬剧、锡剧、苏剧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安徽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黄梅戏、徽剧、庐剧、凤阳花鼓戏</a:t>
            </a:r>
          </a:p>
        </p:txBody>
      </p:sp>
      <p:grpSp>
        <p:nvGrpSpPr>
          <p:cNvPr id="25603" name="组合 3"/>
          <p:cNvGrpSpPr/>
          <p:nvPr/>
        </p:nvGrpSpPr>
        <p:grpSpPr>
          <a:xfrm>
            <a:off x="61913" y="0"/>
            <a:ext cx="2692400" cy="860425"/>
            <a:chOff x="96372" y="0"/>
            <a:chExt cx="2692520" cy="861116"/>
          </a:xfrm>
        </p:grpSpPr>
        <p:sp>
          <p:nvSpPr>
            <p:cNvPr id="25604" name="TextBox 2"/>
            <p:cNvSpPr txBox="1"/>
            <p:nvPr/>
          </p:nvSpPr>
          <p:spPr>
            <a:xfrm>
              <a:off x="421174" y="106061"/>
              <a:ext cx="203835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拓展延伸</a:t>
              </a:r>
            </a:p>
          </p:txBody>
        </p:sp>
        <p:pic>
          <p:nvPicPr>
            <p:cNvPr id="25605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6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72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藏戏"/>
          <p:cNvPicPr>
            <a:picLocks noChangeAspect="1"/>
          </p:cNvPicPr>
          <p:nvPr/>
        </p:nvPicPr>
        <p:blipFill>
          <a:blip r:embed="rId2"/>
          <a:srcRect t="4271" b="4271"/>
          <a:stretch>
            <a:fillRect/>
          </a:stretch>
        </p:blipFill>
        <p:spPr>
          <a:xfrm>
            <a:off x="36195" y="24130"/>
            <a:ext cx="9077960" cy="5039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63492"/>
          <p:cNvSpPr/>
          <p:nvPr/>
        </p:nvSpPr>
        <p:spPr>
          <a:xfrm>
            <a:off x="1331119" y="2787254"/>
            <a:ext cx="701279" cy="9179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405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2" name="矩形 63494"/>
          <p:cNvSpPr/>
          <p:nvPr/>
        </p:nvSpPr>
        <p:spPr>
          <a:xfrm>
            <a:off x="1143000" y="1928813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0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sctv.com/wczq/dt/201705/W02017050839129396678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cxnSp>
        <p:nvCxnSpPr>
          <p:cNvPr id="8" name="直接连接符 7"/>
          <p:cNvCxnSpPr/>
          <p:nvPr/>
        </p:nvCxnSpPr>
        <p:spPr>
          <a:xfrm>
            <a:off x="2803679" y="2089543"/>
            <a:ext cx="4447594" cy="119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>
            <a:off x="2107068" y="-18"/>
            <a:ext cx="4822693" cy="2786082"/>
          </a:xfrm>
          <a:prstGeom prst="triangle">
            <a:avLst/>
          </a:prstGeom>
          <a:solidFill>
            <a:schemeClr val="bg1">
              <a:alpha val="87059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-23495" y="119380"/>
            <a:ext cx="2732405" cy="18923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TextBox 48"/>
          <p:cNvSpPr txBox="1"/>
          <p:nvPr/>
        </p:nvSpPr>
        <p:spPr>
          <a:xfrm>
            <a:off x="3005445" y="1426210"/>
            <a:ext cx="3222739" cy="89789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68573" tIns="34286" rIns="68573" bIns="3428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藏 戏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5122" name="文本框 1"/>
          <p:cNvSpPr txBox="1"/>
          <p:nvPr/>
        </p:nvSpPr>
        <p:spPr>
          <a:xfrm>
            <a:off x="220345" y="200660"/>
            <a:ext cx="8812530" cy="44319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00" dirty="0">
                <a:latin typeface="Arial" panose="020B0604020202020204" pitchFamily="34" charset="0"/>
                <a:ea typeface="楷体_GB2312" pitchFamily="49" charset="-122"/>
              </a:rPr>
              <a:t>       </a:t>
            </a:r>
          </a:p>
          <a:p>
            <a:pPr eaLnBrk="1" hangingPunct="1">
              <a:lnSpc>
                <a:spcPct val="120000"/>
              </a:lnSpc>
            </a:pPr>
            <a:endParaRPr lang="en-US" altLang="zh-CN" sz="100" b="1" dirty="0">
              <a:latin typeface="Arial" panose="020B0604020202020204" pitchFamily="34" charset="0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100" b="1" dirty="0">
              <a:latin typeface="Arial" panose="020B0604020202020204" pitchFamily="34" charset="0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100" b="1" dirty="0">
              <a:latin typeface="Arial" panose="020B0604020202020204" pitchFamily="34" charset="0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6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藏 戏</a:t>
            </a: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是藏族地区普遍流行、在祖国百花艺苑中一个独具特色的剧种。藏戏艺术有600多年的历史</a:t>
            </a:r>
            <a:r>
              <a:rPr lang="zh-CN" sz="36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，</a:t>
            </a:r>
            <a:r>
              <a:rPr lang="zh-CN" altLang="en-US" sz="36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比被誉为国粹的京剧还早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400</a:t>
            </a:r>
            <a:r>
              <a:rPr lang="zh-CN" altLang="en-US" sz="36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多年，</a:t>
            </a:r>
            <a:r>
              <a:rPr sz="3600" dirty="0" err="1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被称为藏文化的</a:t>
            </a:r>
            <a:r>
              <a:rPr sz="3600" dirty="0" err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“活化石</a:t>
            </a:r>
            <a:r>
              <a:rPr sz="36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”。</a:t>
            </a:r>
            <a:r>
              <a:rPr lang="zh-CN" altLang="en-US" sz="36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藏戏的服装从头到尾只有一套，演员不化妆，主要戴面具表演。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  <p:sp>
        <p:nvSpPr>
          <p:cNvPr id="7173" name="TextBox 2"/>
          <p:cNvSpPr txBox="1"/>
          <p:nvPr/>
        </p:nvSpPr>
        <p:spPr>
          <a:xfrm>
            <a:off x="3420096" y="253931"/>
            <a:ext cx="2038259" cy="6471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知识备查</a:t>
            </a:r>
          </a:p>
        </p:txBody>
      </p:sp>
      <p:pic>
        <p:nvPicPr>
          <p:cNvPr id="7175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318135"/>
            <a:ext cx="807085" cy="754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196" y="199390"/>
            <a:ext cx="807262" cy="75543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占位符 80898"/>
          <p:cNvSpPr>
            <a:spLocks noGrp="1"/>
          </p:cNvSpPr>
          <p:nvPr>
            <p:ph idx="1"/>
          </p:nvPr>
        </p:nvSpPr>
        <p:spPr>
          <a:xfrm>
            <a:off x="1485900" y="411956"/>
            <a:ext cx="6172200" cy="4182666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grpSp>
        <p:nvGrpSpPr>
          <p:cNvPr id="8194" name="组合 111"/>
          <p:cNvGrpSpPr/>
          <p:nvPr/>
        </p:nvGrpSpPr>
        <p:grpSpPr>
          <a:xfrm>
            <a:off x="61913" y="234950"/>
            <a:ext cx="2692400" cy="860425"/>
            <a:chOff x="96372" y="0"/>
            <a:chExt cx="2692520" cy="861116"/>
          </a:xfrm>
        </p:grpSpPr>
        <p:sp>
          <p:nvSpPr>
            <p:cNvPr id="8196" name="TextBox 2"/>
            <p:cNvSpPr txBox="1"/>
            <p:nvPr/>
          </p:nvSpPr>
          <p:spPr>
            <a:xfrm>
              <a:off x="421174" y="106061"/>
              <a:ext cx="2037737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初读课文</a:t>
              </a:r>
            </a:p>
          </p:txBody>
        </p:sp>
        <p:pic>
          <p:nvPicPr>
            <p:cNvPr id="8197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72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5" name="TextBox 5"/>
          <p:cNvSpPr txBox="1"/>
          <p:nvPr/>
        </p:nvSpPr>
        <p:spPr>
          <a:xfrm>
            <a:off x="869950" y="1344613"/>
            <a:ext cx="7920038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36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听课文朗读，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疏通生字词。</a:t>
            </a:r>
            <a:endParaRPr lang="en-US" altLang="zh-CN" sz="36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36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说说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作者围绕藏戏主要是从哪几个方面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hlinkClick r:id="rId5" action="ppaction://hlinkfile"/>
              </a:rPr>
              <a:t>写的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/>
          <p:nvPr/>
        </p:nvSpPr>
        <p:spPr>
          <a:xfrm>
            <a:off x="287338" y="1539875"/>
            <a:ext cx="8567737" cy="226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僧人  脱缰  吞噬  琼结</a:t>
            </a:r>
            <a:endParaRPr lang="en-US" altLang="zh-CN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6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王妃  獠牙  敦厚  钹</a:t>
            </a:r>
            <a:r>
              <a:rPr lang="en-US" altLang="zh-CN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演绎</a:t>
            </a:r>
          </a:p>
        </p:txBody>
      </p:sp>
      <p:sp>
        <p:nvSpPr>
          <p:cNvPr id="124" name="TextBox 2"/>
          <p:cNvSpPr txBox="1">
            <a:spLocks noChangeArrowheads="1"/>
          </p:cNvSpPr>
          <p:nvPr/>
        </p:nvSpPr>
        <p:spPr bwMode="auto">
          <a:xfrm>
            <a:off x="3786188" y="290513"/>
            <a:ext cx="1570038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我会读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430213" y="1539875"/>
            <a:ext cx="8281987" cy="226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僧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缰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吞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噬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琼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</a:t>
            </a:r>
            <a:endParaRPr lang="en-US" altLang="zh-CN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6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妃</a:t>
            </a:r>
            <a:r>
              <a:rPr lang="zh-CN" altLang="en-US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獠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牙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敦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厚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钹</a:t>
            </a:r>
            <a:r>
              <a:rPr lang="zh-CN" altLang="en-US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绎</a:t>
            </a:r>
          </a:p>
        </p:txBody>
      </p:sp>
      <p:sp>
        <p:nvSpPr>
          <p:cNvPr id="126" name="矩形 125"/>
          <p:cNvSpPr/>
          <p:nvPr/>
        </p:nvSpPr>
        <p:spPr>
          <a:xfrm>
            <a:off x="1042988" y="1355725"/>
            <a:ext cx="1012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sēnɡ</a:t>
            </a:r>
          </a:p>
        </p:txBody>
      </p:sp>
      <p:sp>
        <p:nvSpPr>
          <p:cNvPr id="127" name="矩形 126"/>
          <p:cNvSpPr/>
          <p:nvPr/>
        </p:nvSpPr>
        <p:spPr>
          <a:xfrm>
            <a:off x="3336925" y="1355725"/>
            <a:ext cx="12176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jiānɡ</a:t>
            </a:r>
          </a:p>
        </p:txBody>
      </p:sp>
      <p:sp>
        <p:nvSpPr>
          <p:cNvPr id="128" name="矩形 127"/>
          <p:cNvSpPr/>
          <p:nvPr/>
        </p:nvSpPr>
        <p:spPr>
          <a:xfrm>
            <a:off x="5362575" y="1355725"/>
            <a:ext cx="8048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shì</a:t>
            </a:r>
          </a:p>
        </p:txBody>
      </p:sp>
      <p:sp>
        <p:nvSpPr>
          <p:cNvPr id="129" name="矩形 128"/>
          <p:cNvSpPr/>
          <p:nvPr/>
        </p:nvSpPr>
        <p:spPr>
          <a:xfrm>
            <a:off x="6448425" y="1355725"/>
            <a:ext cx="1219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qiónɡ</a:t>
            </a:r>
          </a:p>
        </p:txBody>
      </p:sp>
      <p:sp>
        <p:nvSpPr>
          <p:cNvPr id="131" name="矩形 130"/>
          <p:cNvSpPr/>
          <p:nvPr/>
        </p:nvSpPr>
        <p:spPr>
          <a:xfrm>
            <a:off x="1141413" y="2544763"/>
            <a:ext cx="792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fēi</a:t>
            </a:r>
          </a:p>
        </p:txBody>
      </p:sp>
      <p:sp>
        <p:nvSpPr>
          <p:cNvPr id="132" name="矩形 131"/>
          <p:cNvSpPr/>
          <p:nvPr/>
        </p:nvSpPr>
        <p:spPr>
          <a:xfrm>
            <a:off x="2263775" y="2544763"/>
            <a:ext cx="1012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liáo</a:t>
            </a:r>
          </a:p>
        </p:txBody>
      </p:sp>
      <p:sp>
        <p:nvSpPr>
          <p:cNvPr id="133" name="矩形 132"/>
          <p:cNvSpPr/>
          <p:nvPr/>
        </p:nvSpPr>
        <p:spPr>
          <a:xfrm>
            <a:off x="6084888" y="2541588"/>
            <a:ext cx="598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bó</a:t>
            </a:r>
          </a:p>
        </p:txBody>
      </p:sp>
      <p:sp>
        <p:nvSpPr>
          <p:cNvPr id="134" name="矩形 133"/>
          <p:cNvSpPr/>
          <p:nvPr/>
        </p:nvSpPr>
        <p:spPr>
          <a:xfrm>
            <a:off x="4152900" y="2540000"/>
            <a:ext cx="8048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dūn</a:t>
            </a:r>
          </a:p>
        </p:txBody>
      </p:sp>
      <p:grpSp>
        <p:nvGrpSpPr>
          <p:cNvPr id="9229" name="组合 111"/>
          <p:cNvGrpSpPr/>
          <p:nvPr/>
        </p:nvGrpSpPr>
        <p:grpSpPr>
          <a:xfrm>
            <a:off x="61913" y="0"/>
            <a:ext cx="2692400" cy="860425"/>
            <a:chOff x="96372" y="0"/>
            <a:chExt cx="2692520" cy="861116"/>
          </a:xfrm>
        </p:grpSpPr>
        <p:sp>
          <p:nvSpPr>
            <p:cNvPr id="9231" name="TextBox 2"/>
            <p:cNvSpPr txBox="1"/>
            <p:nvPr/>
          </p:nvSpPr>
          <p:spPr>
            <a:xfrm>
              <a:off x="421174" y="106061"/>
              <a:ext cx="2037828" cy="6468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字词学习</a:t>
              </a:r>
            </a:p>
          </p:txBody>
        </p:sp>
        <p:pic>
          <p:nvPicPr>
            <p:cNvPr id="9232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94" y="0"/>
              <a:ext cx="807298" cy="756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72" y="106061"/>
              <a:ext cx="807298" cy="7550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" name="矩形 17"/>
          <p:cNvSpPr/>
          <p:nvPr/>
        </p:nvSpPr>
        <p:spPr>
          <a:xfrm>
            <a:off x="7956550" y="2541588"/>
            <a:ext cx="598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 build="allAtOnce"/>
      <p:bldP spid="131" grpId="0"/>
      <p:bldP spid="132" grpId="0"/>
      <p:bldP spid="133" grpId="0"/>
      <p:bldP spid="134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F9FA">
            <a:alpha val="9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1479</Words>
  <Application>Microsoft Office PowerPoint</Application>
  <PresentationFormat>全屏显示(16:9)</PresentationFormat>
  <Paragraphs>320</Paragraphs>
  <Slides>40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40</vt:i4>
      </vt:variant>
    </vt:vector>
  </HeadingPairs>
  <TitlesOfParts>
    <vt:vector size="44" baseType="lpstr">
      <vt:lpstr>Office 主题​​</vt:lpstr>
      <vt:lpstr>1_默认设计模板</vt:lpstr>
      <vt:lpstr>自定义设计方案</vt:lpstr>
      <vt:lpstr>2_默认设计模板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User</dc:creator>
  <cp:keywords>状元成才路</cp:keywords>
  <dc:description>声  明_x000d__x000d__x000d__x000d__x000d__x000d__x000d__x000d__x000d_
_x000d__x000d__x000d__x000d__x000d__x000d__x000d__x000d__x000d_
 本文件仅用于个人学习、研究或欣赏，以及其他非商业性或非盈利性用途，但同时应遵守著作权法及其他相关法律的规定，不得侵犯本司及相关权利人的合法权利。_x000d__x000d__x000d__x000d__x000d__x000d__x000d__x000d__x000d_
 除此以外，将本文件任何内容用于其他用途时，应获得授权，如发现未经授权用于商业或盈利用途将追加侵权者的法律责任。_x000d__x000d__x000d__x000d__x000d__x000d__x000d__x000d__x000d_
_x000d__x000d__x000d__x000d__x000d__x000d__x000d__x000d__x000d_
武汉天成贵龙文化传播有限公司</dc:description>
  <cp:lastModifiedBy>admin</cp:lastModifiedBy>
  <cp:revision>402</cp:revision>
  <dcterms:created xsi:type="dcterms:W3CDTF">2016-10-29T08:56:00Z</dcterms:created>
  <dcterms:modified xsi:type="dcterms:W3CDTF">2020-02-17T03:40:31Z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2052-11.3.0.8775</vt:lpwstr>
  </property>
</Properties>
</file>