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9dd1cd1a12e420a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51256e7603d47e4" /><Relationship Type="http://schemas.openxmlformats.org/package/2006/relationships/metadata/core-properties" Target="/package/services/metadata/core-properties/cf15ccf8c8f24ba7bb496c768dd0a65d.psmdcp" Id="R8cd15c74088449a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